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Source Sans Pro" panose="020B0503030403020204"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Libre Baskerville" panose="020B0604020202020204" charset="0"/>
      <p:regular r:id="rId34"/>
      <p:bold r:id="rId35"/>
      <p:italic r:id="rId36"/>
    </p:embeddedFont>
    <p:embeddedFont>
      <p:font typeface="Open Sans" panose="020B0606030504020204" pitchFamily="34" charset="0"/>
      <p:regular r:id="rId37"/>
      <p:bold r:id="rId38"/>
      <p:italic r:id="rId39"/>
      <p:boldItalic r:id="rId40"/>
    </p:embeddedFont>
    <p:embeddedFont>
      <p:font typeface="Bree Serif" panose="020B0604020202020204" charset="0"/>
      <p:regular r:id="rId41"/>
    </p:embeddedFont>
    <p:embeddedFont>
      <p:font typeface="Work Sans Light" panose="020B0604020202020204" charset="0"/>
      <p:regular r:id="rId42"/>
      <p:bold r:id="rId43"/>
    </p:embeddedFont>
    <p:embeddedFont>
      <p:font typeface="Work Sans" panose="020B0604020202020204" charset="0"/>
      <p:regular r:id="rId44"/>
      <p:bold r:id="rId45"/>
    </p:embeddedFont>
    <p:embeddedFont>
      <p:font typeface="Work Sans Black" panose="020B0604020202020204" charset="0"/>
      <p:bold r:id="rId46"/>
    </p:embeddedFont>
    <p:embeddedFont>
      <p:font typeface="Roboto" pitchFamily="2" charset="0"/>
      <p:regular r:id="rId47"/>
      <p:italic r:id="rId48"/>
      <p:boldItalic r:id="rId49"/>
    </p:embeddedFont>
    <p:embeddedFont>
      <p:font typeface="Source Sans Pro Light" panose="020B0403030403020204" pitchFamily="34" charset="0"/>
      <p:regular r:id="rId50"/>
      <p:italic r:id="rId51"/>
    </p:embeddedFont>
    <p:embeddedFont>
      <p:font typeface="Georgia" panose="02040502050405020303" pitchFamily="18"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477" autoAdjust="0"/>
  </p:normalViewPr>
  <p:slideViewPr>
    <p:cSldViewPr snapToGrid="0" showGuides="1">
      <p:cViewPr varScale="1">
        <p:scale>
          <a:sx n="91" d="100"/>
          <a:sy n="91" d="100"/>
        </p:scale>
        <p:origin x="1138"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font" Target="fonts/font25.fntdata"/><Relationship Id="rId55" Type="http://schemas.openxmlformats.org/officeDocument/2006/relationships/font" Target="fonts/font3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font" Target="fonts/font28.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6.fntdata"/><Relationship Id="rId54" Type="http://schemas.openxmlformats.org/officeDocument/2006/relationships/font" Target="fonts/font2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font" Target="fonts/font2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1755648" marR="0" lvl="1" indent="-3048" algn="l" rtl="0">
              <a:spcBef>
                <a:spcPts val="0"/>
              </a:spcBef>
              <a:spcAft>
                <a:spcPts val="0"/>
              </a:spcAft>
              <a:buSzPts val="1400"/>
              <a:buNone/>
              <a:defRPr sz="6912" b="0" i="0" u="none" strike="noStrike" cap="none">
                <a:solidFill>
                  <a:schemeClr val="dk1"/>
                </a:solidFill>
                <a:latin typeface="Calibri"/>
                <a:ea typeface="Calibri"/>
                <a:cs typeface="Calibri"/>
                <a:sym typeface="Calibri"/>
              </a:defRPr>
            </a:lvl2pPr>
            <a:lvl3pPr marL="3511296" marR="0" lvl="2" indent="-6096" algn="l" rtl="0">
              <a:spcBef>
                <a:spcPts val="0"/>
              </a:spcBef>
              <a:spcAft>
                <a:spcPts val="0"/>
              </a:spcAft>
              <a:buSzPts val="1400"/>
              <a:buNone/>
              <a:defRPr sz="6912" b="0" i="0" u="none" strike="noStrike" cap="none">
                <a:solidFill>
                  <a:schemeClr val="dk1"/>
                </a:solidFill>
                <a:latin typeface="Calibri"/>
                <a:ea typeface="Calibri"/>
                <a:cs typeface="Calibri"/>
                <a:sym typeface="Calibri"/>
              </a:defRPr>
            </a:lvl3pPr>
            <a:lvl4pPr marL="5266944" marR="0" lvl="3" indent="-9144" algn="l" rtl="0">
              <a:spcBef>
                <a:spcPts val="0"/>
              </a:spcBef>
              <a:spcAft>
                <a:spcPts val="0"/>
              </a:spcAft>
              <a:buSzPts val="1400"/>
              <a:buNone/>
              <a:defRPr sz="6912" b="0" i="0" u="none" strike="noStrike" cap="none">
                <a:solidFill>
                  <a:schemeClr val="dk1"/>
                </a:solidFill>
                <a:latin typeface="Calibri"/>
                <a:ea typeface="Calibri"/>
                <a:cs typeface="Calibri"/>
                <a:sym typeface="Calibri"/>
              </a:defRPr>
            </a:lvl4pPr>
            <a:lvl5pPr marL="7022592" marR="0" lvl="4" indent="-12192" algn="l" rtl="0">
              <a:spcBef>
                <a:spcPts val="0"/>
              </a:spcBef>
              <a:spcAft>
                <a:spcPts val="0"/>
              </a:spcAft>
              <a:buSzPts val="1400"/>
              <a:buNone/>
              <a:defRPr sz="6912" b="0" i="0" u="none" strike="noStrike" cap="none">
                <a:solidFill>
                  <a:schemeClr val="dk1"/>
                </a:solidFill>
                <a:latin typeface="Calibri"/>
                <a:ea typeface="Calibri"/>
                <a:cs typeface="Calibri"/>
                <a:sym typeface="Calibri"/>
              </a:defRPr>
            </a:lvl5pPr>
            <a:lvl6pPr marL="8778240" marR="0" lvl="5" indent="-2540" algn="l" rtl="0">
              <a:spcBef>
                <a:spcPts val="0"/>
              </a:spcBef>
              <a:spcAft>
                <a:spcPts val="0"/>
              </a:spcAft>
              <a:buSzPts val="1400"/>
              <a:buNone/>
              <a:defRPr sz="6912" b="0" i="0" u="none" strike="noStrike" cap="none">
                <a:solidFill>
                  <a:schemeClr val="dk1"/>
                </a:solidFill>
                <a:latin typeface="Calibri"/>
                <a:ea typeface="Calibri"/>
                <a:cs typeface="Calibri"/>
                <a:sym typeface="Calibri"/>
              </a:defRPr>
            </a:lvl6pPr>
            <a:lvl7pPr marL="10533888" marR="0" lvl="6" indent="-5588" algn="l" rtl="0">
              <a:spcBef>
                <a:spcPts val="0"/>
              </a:spcBef>
              <a:spcAft>
                <a:spcPts val="0"/>
              </a:spcAft>
              <a:buSzPts val="1400"/>
              <a:buNone/>
              <a:defRPr sz="6912" b="0" i="0" u="none" strike="noStrike" cap="none">
                <a:solidFill>
                  <a:schemeClr val="dk1"/>
                </a:solidFill>
                <a:latin typeface="Calibri"/>
                <a:ea typeface="Calibri"/>
                <a:cs typeface="Calibri"/>
                <a:sym typeface="Calibri"/>
              </a:defRPr>
            </a:lvl7pPr>
            <a:lvl8pPr marL="12289536" marR="0" lvl="7" indent="-8635" algn="l" rtl="0">
              <a:spcBef>
                <a:spcPts val="0"/>
              </a:spcBef>
              <a:spcAft>
                <a:spcPts val="0"/>
              </a:spcAft>
              <a:buSzPts val="1400"/>
              <a:buNone/>
              <a:defRPr sz="6912" b="0" i="0" u="none" strike="noStrike" cap="none">
                <a:solidFill>
                  <a:schemeClr val="dk1"/>
                </a:solidFill>
                <a:latin typeface="Calibri"/>
                <a:ea typeface="Calibri"/>
                <a:cs typeface="Calibri"/>
                <a:sym typeface="Calibri"/>
              </a:defRPr>
            </a:lvl8pPr>
            <a:lvl9pPr marL="14045185" marR="0" lvl="8" indent="-11684" algn="l" rtl="0">
              <a:spcBef>
                <a:spcPts val="0"/>
              </a:spcBef>
              <a:spcAft>
                <a:spcPts val="0"/>
              </a:spcAft>
              <a:buSzPts val="1400"/>
              <a:buNone/>
              <a:defRPr sz="6912"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1755648" marR="0" lvl="1" indent="-3048" algn="l" rtl="0">
              <a:spcBef>
                <a:spcPts val="0"/>
              </a:spcBef>
              <a:spcAft>
                <a:spcPts val="0"/>
              </a:spcAft>
              <a:buSzPts val="1400"/>
              <a:buNone/>
              <a:defRPr sz="6912" b="0" i="0" u="none" strike="noStrike" cap="none">
                <a:solidFill>
                  <a:schemeClr val="dk1"/>
                </a:solidFill>
                <a:latin typeface="Calibri"/>
                <a:ea typeface="Calibri"/>
                <a:cs typeface="Calibri"/>
                <a:sym typeface="Calibri"/>
              </a:defRPr>
            </a:lvl2pPr>
            <a:lvl3pPr marL="3511296" marR="0" lvl="2" indent="-6096" algn="l" rtl="0">
              <a:spcBef>
                <a:spcPts val="0"/>
              </a:spcBef>
              <a:spcAft>
                <a:spcPts val="0"/>
              </a:spcAft>
              <a:buSzPts val="1400"/>
              <a:buNone/>
              <a:defRPr sz="6912" b="0" i="0" u="none" strike="noStrike" cap="none">
                <a:solidFill>
                  <a:schemeClr val="dk1"/>
                </a:solidFill>
                <a:latin typeface="Calibri"/>
                <a:ea typeface="Calibri"/>
                <a:cs typeface="Calibri"/>
                <a:sym typeface="Calibri"/>
              </a:defRPr>
            </a:lvl3pPr>
            <a:lvl4pPr marL="5266944" marR="0" lvl="3" indent="-9144" algn="l" rtl="0">
              <a:spcBef>
                <a:spcPts val="0"/>
              </a:spcBef>
              <a:spcAft>
                <a:spcPts val="0"/>
              </a:spcAft>
              <a:buSzPts val="1400"/>
              <a:buNone/>
              <a:defRPr sz="6912" b="0" i="0" u="none" strike="noStrike" cap="none">
                <a:solidFill>
                  <a:schemeClr val="dk1"/>
                </a:solidFill>
                <a:latin typeface="Calibri"/>
                <a:ea typeface="Calibri"/>
                <a:cs typeface="Calibri"/>
                <a:sym typeface="Calibri"/>
              </a:defRPr>
            </a:lvl4pPr>
            <a:lvl5pPr marL="7022592" marR="0" lvl="4" indent="-12192" algn="l" rtl="0">
              <a:spcBef>
                <a:spcPts val="0"/>
              </a:spcBef>
              <a:spcAft>
                <a:spcPts val="0"/>
              </a:spcAft>
              <a:buSzPts val="1400"/>
              <a:buNone/>
              <a:defRPr sz="6912" b="0" i="0" u="none" strike="noStrike" cap="none">
                <a:solidFill>
                  <a:schemeClr val="dk1"/>
                </a:solidFill>
                <a:latin typeface="Calibri"/>
                <a:ea typeface="Calibri"/>
                <a:cs typeface="Calibri"/>
                <a:sym typeface="Calibri"/>
              </a:defRPr>
            </a:lvl5pPr>
            <a:lvl6pPr marL="8778240" marR="0" lvl="5" indent="-2540" algn="l" rtl="0">
              <a:spcBef>
                <a:spcPts val="0"/>
              </a:spcBef>
              <a:spcAft>
                <a:spcPts val="0"/>
              </a:spcAft>
              <a:buSzPts val="1400"/>
              <a:buNone/>
              <a:defRPr sz="6912" b="0" i="0" u="none" strike="noStrike" cap="none">
                <a:solidFill>
                  <a:schemeClr val="dk1"/>
                </a:solidFill>
                <a:latin typeface="Calibri"/>
                <a:ea typeface="Calibri"/>
                <a:cs typeface="Calibri"/>
                <a:sym typeface="Calibri"/>
              </a:defRPr>
            </a:lvl6pPr>
            <a:lvl7pPr marL="10533888" marR="0" lvl="6" indent="-5588" algn="l" rtl="0">
              <a:spcBef>
                <a:spcPts val="0"/>
              </a:spcBef>
              <a:spcAft>
                <a:spcPts val="0"/>
              </a:spcAft>
              <a:buSzPts val="1400"/>
              <a:buNone/>
              <a:defRPr sz="6912" b="0" i="0" u="none" strike="noStrike" cap="none">
                <a:solidFill>
                  <a:schemeClr val="dk1"/>
                </a:solidFill>
                <a:latin typeface="Calibri"/>
                <a:ea typeface="Calibri"/>
                <a:cs typeface="Calibri"/>
                <a:sym typeface="Calibri"/>
              </a:defRPr>
            </a:lvl7pPr>
            <a:lvl8pPr marL="12289536" marR="0" lvl="7" indent="-8635" algn="l" rtl="0">
              <a:spcBef>
                <a:spcPts val="0"/>
              </a:spcBef>
              <a:spcAft>
                <a:spcPts val="0"/>
              </a:spcAft>
              <a:buSzPts val="1400"/>
              <a:buNone/>
              <a:defRPr sz="6912" b="0" i="0" u="none" strike="noStrike" cap="none">
                <a:solidFill>
                  <a:schemeClr val="dk1"/>
                </a:solidFill>
                <a:latin typeface="Calibri"/>
                <a:ea typeface="Calibri"/>
                <a:cs typeface="Calibri"/>
                <a:sym typeface="Calibri"/>
              </a:defRPr>
            </a:lvl8pPr>
            <a:lvl9pPr marL="14045185" marR="0" lvl="8" indent="-11684" algn="l" rtl="0">
              <a:spcBef>
                <a:spcPts val="0"/>
              </a:spcBef>
              <a:spcAft>
                <a:spcPts val="0"/>
              </a:spcAft>
              <a:buSzPts val="1400"/>
              <a:buNone/>
              <a:defRPr sz="6912"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749"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1755648" marR="0" lvl="1" indent="-3048" algn="l" rtl="0">
              <a:spcBef>
                <a:spcPts val="0"/>
              </a:spcBef>
              <a:spcAft>
                <a:spcPts val="0"/>
              </a:spcAft>
              <a:buSzPts val="1400"/>
              <a:buNone/>
              <a:defRPr sz="6912" b="0" i="0" u="none" strike="noStrike" cap="none">
                <a:solidFill>
                  <a:schemeClr val="dk1"/>
                </a:solidFill>
                <a:latin typeface="Calibri"/>
                <a:ea typeface="Calibri"/>
                <a:cs typeface="Calibri"/>
                <a:sym typeface="Calibri"/>
              </a:defRPr>
            </a:lvl2pPr>
            <a:lvl3pPr marL="3511296" marR="0" lvl="2" indent="-6096" algn="l" rtl="0">
              <a:spcBef>
                <a:spcPts val="0"/>
              </a:spcBef>
              <a:spcAft>
                <a:spcPts val="0"/>
              </a:spcAft>
              <a:buSzPts val="1400"/>
              <a:buNone/>
              <a:defRPr sz="6912" b="0" i="0" u="none" strike="noStrike" cap="none">
                <a:solidFill>
                  <a:schemeClr val="dk1"/>
                </a:solidFill>
                <a:latin typeface="Calibri"/>
                <a:ea typeface="Calibri"/>
                <a:cs typeface="Calibri"/>
                <a:sym typeface="Calibri"/>
              </a:defRPr>
            </a:lvl3pPr>
            <a:lvl4pPr marL="5266944" marR="0" lvl="3" indent="-9144" algn="l" rtl="0">
              <a:spcBef>
                <a:spcPts val="0"/>
              </a:spcBef>
              <a:spcAft>
                <a:spcPts val="0"/>
              </a:spcAft>
              <a:buSzPts val="1400"/>
              <a:buNone/>
              <a:defRPr sz="6912" b="0" i="0" u="none" strike="noStrike" cap="none">
                <a:solidFill>
                  <a:schemeClr val="dk1"/>
                </a:solidFill>
                <a:latin typeface="Calibri"/>
                <a:ea typeface="Calibri"/>
                <a:cs typeface="Calibri"/>
                <a:sym typeface="Calibri"/>
              </a:defRPr>
            </a:lvl4pPr>
            <a:lvl5pPr marL="7022592" marR="0" lvl="4" indent="-12192" algn="l" rtl="0">
              <a:spcBef>
                <a:spcPts val="0"/>
              </a:spcBef>
              <a:spcAft>
                <a:spcPts val="0"/>
              </a:spcAft>
              <a:buSzPts val="1400"/>
              <a:buNone/>
              <a:defRPr sz="6912" b="0" i="0" u="none" strike="noStrike" cap="none">
                <a:solidFill>
                  <a:schemeClr val="dk1"/>
                </a:solidFill>
                <a:latin typeface="Calibri"/>
                <a:ea typeface="Calibri"/>
                <a:cs typeface="Calibri"/>
                <a:sym typeface="Calibri"/>
              </a:defRPr>
            </a:lvl5pPr>
            <a:lvl6pPr marL="8778240" marR="0" lvl="5" indent="-2540" algn="l" rtl="0">
              <a:spcBef>
                <a:spcPts val="0"/>
              </a:spcBef>
              <a:spcAft>
                <a:spcPts val="0"/>
              </a:spcAft>
              <a:buSzPts val="1400"/>
              <a:buNone/>
              <a:defRPr sz="6912" b="0" i="0" u="none" strike="noStrike" cap="none">
                <a:solidFill>
                  <a:schemeClr val="dk1"/>
                </a:solidFill>
                <a:latin typeface="Calibri"/>
                <a:ea typeface="Calibri"/>
                <a:cs typeface="Calibri"/>
                <a:sym typeface="Calibri"/>
              </a:defRPr>
            </a:lvl6pPr>
            <a:lvl7pPr marL="10533888" marR="0" lvl="6" indent="-5588" algn="l" rtl="0">
              <a:spcBef>
                <a:spcPts val="0"/>
              </a:spcBef>
              <a:spcAft>
                <a:spcPts val="0"/>
              </a:spcAft>
              <a:buSzPts val="1400"/>
              <a:buNone/>
              <a:defRPr sz="6912" b="0" i="0" u="none" strike="noStrike" cap="none">
                <a:solidFill>
                  <a:schemeClr val="dk1"/>
                </a:solidFill>
                <a:latin typeface="Calibri"/>
                <a:ea typeface="Calibri"/>
                <a:cs typeface="Calibri"/>
                <a:sym typeface="Calibri"/>
              </a:defRPr>
            </a:lvl7pPr>
            <a:lvl8pPr marL="12289536" marR="0" lvl="7" indent="-8635" algn="l" rtl="0">
              <a:spcBef>
                <a:spcPts val="0"/>
              </a:spcBef>
              <a:spcAft>
                <a:spcPts val="0"/>
              </a:spcAft>
              <a:buSzPts val="1400"/>
              <a:buNone/>
              <a:defRPr sz="6912" b="0" i="0" u="none" strike="noStrike" cap="none">
                <a:solidFill>
                  <a:schemeClr val="dk1"/>
                </a:solidFill>
                <a:latin typeface="Calibri"/>
                <a:ea typeface="Calibri"/>
                <a:cs typeface="Calibri"/>
                <a:sym typeface="Calibri"/>
              </a:defRPr>
            </a:lvl8pPr>
            <a:lvl9pPr marL="14045185" marR="0" lvl="8" indent="-11684" algn="l" rtl="0">
              <a:spcBef>
                <a:spcPts val="0"/>
              </a:spcBef>
              <a:spcAft>
                <a:spcPts val="0"/>
              </a:spcAft>
              <a:buSzPts val="1400"/>
              <a:buNone/>
              <a:defRPr sz="6912"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71633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64" name="Shape 1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0156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97" name="Shape 2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8839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09" name="Shape 3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1649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21" name="Shape 3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9552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Describe aquí los brand drivers de tu marca, puedes generar una hoja por cada tipo: funcionales, emocionales y autoexpresivos</a:t>
            </a:r>
            <a:endParaRPr/>
          </a:p>
        </p:txBody>
      </p:sp>
      <p:sp>
        <p:nvSpPr>
          <p:cNvPr id="333" name="Shape 3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753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48" name="Shape 44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102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56" name="Shape 45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7043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70" name="Shape 4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9454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Font typeface="Arial"/>
              <a:buNone/>
            </a:pPr>
            <a:r>
              <a:rPr lang="en-US"/>
              <a:t>Como ejemplo presentamos el tono de voz de Instituto de Comercio Digital</a:t>
            </a:r>
            <a:endParaRPr/>
          </a:p>
        </p:txBody>
      </p:sp>
      <p:sp>
        <p:nvSpPr>
          <p:cNvPr id="483" name="Shape 4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4830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92" name="Shape 4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7935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Shape 504"/>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Como ejemplo presentamos el tono de voz de Instituto de Comercio Digital</a:t>
            </a:r>
            <a:endParaRPr sz="1200" b="0" i="0" u="none" strike="noStrike" cap="none">
              <a:solidFill>
                <a:schemeClr val="dk1"/>
              </a:solidFill>
              <a:latin typeface="Calibri"/>
              <a:ea typeface="Calibri"/>
              <a:cs typeface="Calibri"/>
              <a:sym typeface="Calibri"/>
            </a:endParaRPr>
          </a:p>
        </p:txBody>
      </p:sp>
      <p:sp>
        <p:nvSpPr>
          <p:cNvPr id="505" name="Shape 505"/>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7173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VE" dirty="0" smtClean="0"/>
              <a:t>Cambia</a:t>
            </a:r>
            <a:r>
              <a:rPr lang="es-VE" baseline="0" dirty="0" smtClean="0"/>
              <a:t> el Color de fondo de acuerdo a los colores de tu marca</a:t>
            </a:r>
            <a:endParaRPr dirty="0"/>
          </a:p>
        </p:txBody>
      </p:sp>
      <p:sp>
        <p:nvSpPr>
          <p:cNvPr id="176" name="Shape 1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3233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Shape 515"/>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Como ejemplo presentamos el tono de voz de Instituto de Comercio Digital</a:t>
            </a:r>
            <a:endParaRPr sz="1200" b="0" i="0" u="none" strike="noStrike" cap="none">
              <a:solidFill>
                <a:schemeClr val="dk1"/>
              </a:solidFill>
              <a:latin typeface="Calibri"/>
              <a:ea typeface="Calibri"/>
              <a:cs typeface="Calibri"/>
              <a:sym typeface="Calibri"/>
            </a:endParaRPr>
          </a:p>
        </p:txBody>
      </p:sp>
      <p:sp>
        <p:nvSpPr>
          <p:cNvPr id="516" name="Shape 516"/>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7392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Detalla cada uno de los elementos de la identidad visual</a:t>
            </a:r>
            <a:endParaRPr/>
          </a:p>
        </p:txBody>
      </p:sp>
      <p:sp>
        <p:nvSpPr>
          <p:cNvPr id="526" name="Shape 5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4870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Detalla la información de contacto y las coordenadas de tu sede física en google maps</a:t>
            </a:r>
            <a:endParaRPr/>
          </a:p>
        </p:txBody>
      </p:sp>
      <p:sp>
        <p:nvSpPr>
          <p:cNvPr id="539" name="Shape 5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1669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60" name="Shape 5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2433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92" name="Shape 1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1113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04" name="Shape 2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0404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23" name="Shape 22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6457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42" name="Shape 24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3683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61" name="Shape 2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1464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73" name="Shape 2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1520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85" name="Shape 2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6707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01">
  <p:cSld name="2_01">
    <p:spTree>
      <p:nvGrpSpPr>
        <p:cNvPr id="1" name="Shape 15"/>
        <p:cNvGrpSpPr/>
        <p:nvPr/>
      </p:nvGrpSpPr>
      <p:grpSpPr>
        <a:xfrm>
          <a:off x="0" y="0"/>
          <a:ext cx="0" cy="0"/>
          <a:chOff x="0" y="0"/>
          <a:chExt cx="0" cy="0"/>
        </a:xfrm>
      </p:grpSpPr>
      <p:sp>
        <p:nvSpPr>
          <p:cNvPr id="16" name="Shape 16"/>
          <p:cNvSpPr>
            <a:spLocks noGrp="1"/>
          </p:cNvSpPr>
          <p:nvPr>
            <p:ph type="pic" idx="2"/>
          </p:nvPr>
        </p:nvSpPr>
        <p:spPr>
          <a:xfrm>
            <a:off x="0" y="0"/>
            <a:ext cx="9144000" cy="51435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27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7" name="Shape 17"/>
          <p:cNvSpPr txBox="1">
            <a:spLocks noGrp="1"/>
          </p:cNvSpPr>
          <p:nvPr>
            <p:ph type="ftr" idx="11"/>
          </p:nvPr>
        </p:nvSpPr>
        <p:spPr>
          <a:xfrm>
            <a:off x="697152" y="4901253"/>
            <a:ext cx="2320500" cy="105300"/>
          </a:xfrm>
          <a:prstGeom prst="rect">
            <a:avLst/>
          </a:prstGeom>
          <a:noFill/>
          <a:ln>
            <a:noFill/>
          </a:ln>
        </p:spPr>
        <p:txBody>
          <a:bodyPr spcFirstLastPara="1" wrap="square" lIns="17850" tIns="17850" rIns="17850" bIns="17850" anchor="t" anchorCtr="0"/>
          <a:lstStyle>
            <a:lvl1pPr marL="0" marR="0" lvl="0" indent="0" algn="l" rtl="0">
              <a:spcBef>
                <a:spcPts val="0"/>
              </a:spcBef>
              <a:spcAft>
                <a:spcPts val="0"/>
              </a:spcAft>
              <a:buSzPts val="300"/>
              <a:buNone/>
              <a:defRPr sz="700" b="0" i="0" u="none" strike="noStrike" cap="none">
                <a:solidFill>
                  <a:srgbClr val="A5A5A5"/>
                </a:solidFill>
                <a:latin typeface="Calibri"/>
                <a:ea typeface="Calibri"/>
                <a:cs typeface="Calibri"/>
                <a:sym typeface="Calibri"/>
              </a:defRPr>
            </a:lvl1pPr>
            <a:lvl2pPr marL="342900" marR="0" lvl="1"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700" b="0" i="0" u="none" strike="noStrike" cap="none">
                <a:solidFill>
                  <a:srgbClr val="A5A5A5"/>
                </a:solidFill>
                <a:latin typeface="Calibri"/>
                <a:ea typeface="Calibri"/>
                <a:cs typeface="Calibri"/>
                <a:sym typeface="Calibri"/>
              </a:defRPr>
            </a:lvl1pPr>
            <a:lvl2pPr marL="0" marR="0" lvl="1" indent="0" algn="r" rtl="0">
              <a:spcBef>
                <a:spcPts val="0"/>
              </a:spcBef>
              <a:buNone/>
              <a:defRPr sz="700" b="0" i="0" u="none" strike="noStrike" cap="none">
                <a:solidFill>
                  <a:srgbClr val="A5A5A5"/>
                </a:solidFill>
                <a:latin typeface="Calibri"/>
                <a:ea typeface="Calibri"/>
                <a:cs typeface="Calibri"/>
                <a:sym typeface="Calibri"/>
              </a:defRPr>
            </a:lvl2pPr>
            <a:lvl3pPr marL="0" marR="0" lvl="2" indent="0" algn="r" rtl="0">
              <a:spcBef>
                <a:spcPts val="0"/>
              </a:spcBef>
              <a:buNone/>
              <a:defRPr sz="700" b="0" i="0" u="none" strike="noStrike" cap="none">
                <a:solidFill>
                  <a:srgbClr val="A5A5A5"/>
                </a:solidFill>
                <a:latin typeface="Calibri"/>
                <a:ea typeface="Calibri"/>
                <a:cs typeface="Calibri"/>
                <a:sym typeface="Calibri"/>
              </a:defRPr>
            </a:lvl3pPr>
            <a:lvl4pPr marL="0" marR="0" lvl="3" indent="0" algn="r" rtl="0">
              <a:spcBef>
                <a:spcPts val="0"/>
              </a:spcBef>
              <a:buNone/>
              <a:defRPr sz="700" b="0" i="0" u="none" strike="noStrike" cap="none">
                <a:solidFill>
                  <a:srgbClr val="A5A5A5"/>
                </a:solidFill>
                <a:latin typeface="Calibri"/>
                <a:ea typeface="Calibri"/>
                <a:cs typeface="Calibri"/>
                <a:sym typeface="Calibri"/>
              </a:defRPr>
            </a:lvl4pPr>
            <a:lvl5pPr marL="0" marR="0" lvl="4" indent="0" algn="r" rtl="0">
              <a:spcBef>
                <a:spcPts val="0"/>
              </a:spcBef>
              <a:buNone/>
              <a:defRPr sz="700" b="0" i="0" u="none" strike="noStrike" cap="none">
                <a:solidFill>
                  <a:srgbClr val="A5A5A5"/>
                </a:solidFill>
                <a:latin typeface="Calibri"/>
                <a:ea typeface="Calibri"/>
                <a:cs typeface="Calibri"/>
                <a:sym typeface="Calibri"/>
              </a:defRPr>
            </a:lvl5pPr>
            <a:lvl6pPr marL="0" marR="0" lvl="5" indent="0" algn="r" rtl="0">
              <a:spcBef>
                <a:spcPts val="0"/>
              </a:spcBef>
              <a:buNone/>
              <a:defRPr sz="700" b="0" i="0" u="none" strike="noStrike" cap="none">
                <a:solidFill>
                  <a:srgbClr val="A5A5A5"/>
                </a:solidFill>
                <a:latin typeface="Calibri"/>
                <a:ea typeface="Calibri"/>
                <a:cs typeface="Calibri"/>
                <a:sym typeface="Calibri"/>
              </a:defRPr>
            </a:lvl6pPr>
            <a:lvl7pPr marL="0" marR="0" lvl="6" indent="0" algn="r" rtl="0">
              <a:spcBef>
                <a:spcPts val="0"/>
              </a:spcBef>
              <a:buNone/>
              <a:defRPr sz="700" b="0" i="0" u="none" strike="noStrike" cap="none">
                <a:solidFill>
                  <a:srgbClr val="A5A5A5"/>
                </a:solidFill>
                <a:latin typeface="Calibri"/>
                <a:ea typeface="Calibri"/>
                <a:cs typeface="Calibri"/>
                <a:sym typeface="Calibri"/>
              </a:defRPr>
            </a:lvl7pPr>
            <a:lvl8pPr marL="0" marR="0" lvl="7" indent="0" algn="r" rtl="0">
              <a:spcBef>
                <a:spcPts val="0"/>
              </a:spcBef>
              <a:buNone/>
              <a:defRPr sz="700" b="0" i="0" u="none" strike="noStrike" cap="none">
                <a:solidFill>
                  <a:srgbClr val="A5A5A5"/>
                </a:solidFill>
                <a:latin typeface="Calibri"/>
                <a:ea typeface="Calibri"/>
                <a:cs typeface="Calibri"/>
                <a:sym typeface="Calibri"/>
              </a:defRPr>
            </a:lvl8pPr>
            <a:lvl9pPr marL="0" marR="0" lvl="8" indent="0" algn="r" rtl="0">
              <a:spcBef>
                <a:spcPts val="0"/>
              </a:spcBef>
              <a:buNone/>
              <a:defRPr sz="700" b="0" i="0" u="none" strike="noStrike" cap="none">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cxnSp>
        <p:nvCxnSpPr>
          <p:cNvPr id="19" name="Shape 19"/>
          <p:cNvCxnSpPr/>
          <p:nvPr/>
        </p:nvCxnSpPr>
        <p:spPr>
          <a:xfrm rot="10800000">
            <a:off x="570431" y="4893931"/>
            <a:ext cx="0" cy="119700"/>
          </a:xfrm>
          <a:prstGeom prst="straightConnector1">
            <a:avLst/>
          </a:prstGeom>
          <a:noFill/>
          <a:ln w="12700" cap="flat" cmpd="sng">
            <a:solidFill>
              <a:srgbClr val="BFBFBF"/>
            </a:solidFill>
            <a:prstDash val="solid"/>
            <a:miter lim="8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0_01">
  <p:cSld name="10_01">
    <p:spTree>
      <p:nvGrpSpPr>
        <p:cNvPr id="1" name="Shape 66"/>
        <p:cNvGrpSpPr/>
        <p:nvPr/>
      </p:nvGrpSpPr>
      <p:grpSpPr>
        <a:xfrm>
          <a:off x="0" y="0"/>
          <a:ext cx="0" cy="0"/>
          <a:chOff x="0" y="0"/>
          <a:chExt cx="0" cy="0"/>
        </a:xfrm>
      </p:grpSpPr>
      <p:sp>
        <p:nvSpPr>
          <p:cNvPr id="67" name="Shape 67"/>
          <p:cNvSpPr>
            <a:spLocks noGrp="1"/>
          </p:cNvSpPr>
          <p:nvPr>
            <p:ph type="pic" idx="2"/>
          </p:nvPr>
        </p:nvSpPr>
        <p:spPr>
          <a:xfrm>
            <a:off x="5925607" y="500731"/>
            <a:ext cx="2707200" cy="41421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27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ftr" idx="11"/>
          </p:nvPr>
        </p:nvSpPr>
        <p:spPr>
          <a:xfrm>
            <a:off x="697152" y="4901253"/>
            <a:ext cx="2320500" cy="105300"/>
          </a:xfrm>
          <a:prstGeom prst="rect">
            <a:avLst/>
          </a:prstGeom>
          <a:noFill/>
          <a:ln>
            <a:noFill/>
          </a:ln>
        </p:spPr>
        <p:txBody>
          <a:bodyPr spcFirstLastPara="1" wrap="square" lIns="17850" tIns="17850" rIns="17850" bIns="17850" anchor="t" anchorCtr="0"/>
          <a:lstStyle>
            <a:lvl1pPr marL="0" marR="0" lvl="0" indent="0" algn="l" rtl="0">
              <a:spcBef>
                <a:spcPts val="0"/>
              </a:spcBef>
              <a:spcAft>
                <a:spcPts val="0"/>
              </a:spcAft>
              <a:buSzPts val="300"/>
              <a:buNone/>
              <a:defRPr sz="700" b="0" i="0">
                <a:solidFill>
                  <a:srgbClr val="A5A5A5"/>
                </a:solidFill>
                <a:latin typeface="Calibri"/>
                <a:ea typeface="Calibri"/>
                <a:cs typeface="Calibri"/>
                <a:sym typeface="Calibri"/>
              </a:defRPr>
            </a:lvl1pPr>
            <a:lvl2pPr marL="342900" marR="0" lvl="1"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700" b="0" i="0">
                <a:solidFill>
                  <a:srgbClr val="A5A5A5"/>
                </a:solidFill>
                <a:latin typeface="Calibri"/>
                <a:ea typeface="Calibri"/>
                <a:cs typeface="Calibri"/>
                <a:sym typeface="Calibri"/>
              </a:defRPr>
            </a:lvl1pPr>
            <a:lvl2pPr marL="0" marR="0" lvl="1" indent="0" algn="r" rtl="0">
              <a:spcBef>
                <a:spcPts val="0"/>
              </a:spcBef>
              <a:buNone/>
              <a:defRPr sz="700" b="0" i="0">
                <a:solidFill>
                  <a:srgbClr val="A5A5A5"/>
                </a:solidFill>
                <a:latin typeface="Calibri"/>
                <a:ea typeface="Calibri"/>
                <a:cs typeface="Calibri"/>
                <a:sym typeface="Calibri"/>
              </a:defRPr>
            </a:lvl2pPr>
            <a:lvl3pPr marL="0" marR="0" lvl="2" indent="0" algn="r" rtl="0">
              <a:spcBef>
                <a:spcPts val="0"/>
              </a:spcBef>
              <a:buNone/>
              <a:defRPr sz="700" b="0" i="0">
                <a:solidFill>
                  <a:srgbClr val="A5A5A5"/>
                </a:solidFill>
                <a:latin typeface="Calibri"/>
                <a:ea typeface="Calibri"/>
                <a:cs typeface="Calibri"/>
                <a:sym typeface="Calibri"/>
              </a:defRPr>
            </a:lvl3pPr>
            <a:lvl4pPr marL="0" marR="0" lvl="3" indent="0" algn="r" rtl="0">
              <a:spcBef>
                <a:spcPts val="0"/>
              </a:spcBef>
              <a:buNone/>
              <a:defRPr sz="700" b="0" i="0">
                <a:solidFill>
                  <a:srgbClr val="A5A5A5"/>
                </a:solidFill>
                <a:latin typeface="Calibri"/>
                <a:ea typeface="Calibri"/>
                <a:cs typeface="Calibri"/>
                <a:sym typeface="Calibri"/>
              </a:defRPr>
            </a:lvl4pPr>
            <a:lvl5pPr marL="0" marR="0" lvl="4" indent="0" algn="r" rtl="0">
              <a:spcBef>
                <a:spcPts val="0"/>
              </a:spcBef>
              <a:buNone/>
              <a:defRPr sz="700" b="0" i="0">
                <a:solidFill>
                  <a:srgbClr val="A5A5A5"/>
                </a:solidFill>
                <a:latin typeface="Calibri"/>
                <a:ea typeface="Calibri"/>
                <a:cs typeface="Calibri"/>
                <a:sym typeface="Calibri"/>
              </a:defRPr>
            </a:lvl5pPr>
            <a:lvl6pPr marL="0" marR="0" lvl="5" indent="0" algn="r" rtl="0">
              <a:spcBef>
                <a:spcPts val="0"/>
              </a:spcBef>
              <a:buNone/>
              <a:defRPr sz="700" b="0" i="0">
                <a:solidFill>
                  <a:srgbClr val="A5A5A5"/>
                </a:solidFill>
                <a:latin typeface="Calibri"/>
                <a:ea typeface="Calibri"/>
                <a:cs typeface="Calibri"/>
                <a:sym typeface="Calibri"/>
              </a:defRPr>
            </a:lvl6pPr>
            <a:lvl7pPr marL="0" marR="0" lvl="6" indent="0" algn="r" rtl="0">
              <a:spcBef>
                <a:spcPts val="0"/>
              </a:spcBef>
              <a:buNone/>
              <a:defRPr sz="700" b="0" i="0">
                <a:solidFill>
                  <a:srgbClr val="A5A5A5"/>
                </a:solidFill>
                <a:latin typeface="Calibri"/>
                <a:ea typeface="Calibri"/>
                <a:cs typeface="Calibri"/>
                <a:sym typeface="Calibri"/>
              </a:defRPr>
            </a:lvl7pPr>
            <a:lvl8pPr marL="0" marR="0" lvl="7" indent="0" algn="r" rtl="0">
              <a:spcBef>
                <a:spcPts val="0"/>
              </a:spcBef>
              <a:buNone/>
              <a:defRPr sz="700" b="0" i="0">
                <a:solidFill>
                  <a:srgbClr val="A5A5A5"/>
                </a:solidFill>
                <a:latin typeface="Calibri"/>
                <a:ea typeface="Calibri"/>
                <a:cs typeface="Calibri"/>
                <a:sym typeface="Calibri"/>
              </a:defRPr>
            </a:lvl8pPr>
            <a:lvl9pPr marL="0" marR="0" lvl="8" indent="0" algn="r" rtl="0">
              <a:spcBef>
                <a:spcPts val="0"/>
              </a:spcBef>
              <a:buNone/>
              <a:defRPr sz="70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cxnSp>
        <p:nvCxnSpPr>
          <p:cNvPr id="70" name="Shape 70"/>
          <p:cNvCxnSpPr/>
          <p:nvPr/>
        </p:nvCxnSpPr>
        <p:spPr>
          <a:xfrm rot="10800000">
            <a:off x="570431" y="4893931"/>
            <a:ext cx="0" cy="119700"/>
          </a:xfrm>
          <a:prstGeom prst="straightConnector1">
            <a:avLst/>
          </a:prstGeom>
          <a:noFill/>
          <a:ln w="12700" cap="flat" cmpd="sng">
            <a:solidFill>
              <a:srgbClr val="BFBFBF"/>
            </a:solidFill>
            <a:prstDash val="solid"/>
            <a:miter lim="8000"/>
            <a:headEnd type="none" w="sm" len="sm"/>
            <a:tailEnd type="none" w="sm" len="sm"/>
          </a:ln>
        </p:spPr>
      </p:cxnSp>
      <p:sp>
        <p:nvSpPr>
          <p:cNvPr id="71" name="Shape 71"/>
          <p:cNvSpPr>
            <a:spLocks noGrp="1"/>
          </p:cNvSpPr>
          <p:nvPr>
            <p:ph type="pic" idx="3"/>
          </p:nvPr>
        </p:nvSpPr>
        <p:spPr>
          <a:xfrm>
            <a:off x="3218395" y="500731"/>
            <a:ext cx="2707200" cy="41421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27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72" name="Shape 72"/>
          <p:cNvSpPr>
            <a:spLocks noGrp="1"/>
          </p:cNvSpPr>
          <p:nvPr>
            <p:ph type="pic" idx="4"/>
          </p:nvPr>
        </p:nvSpPr>
        <p:spPr>
          <a:xfrm>
            <a:off x="511182" y="500731"/>
            <a:ext cx="2707200" cy="41421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27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1_01">
  <p:cSld name="11_01">
    <p:spTree>
      <p:nvGrpSpPr>
        <p:cNvPr id="1" name="Shape 73"/>
        <p:cNvGrpSpPr/>
        <p:nvPr/>
      </p:nvGrpSpPr>
      <p:grpSpPr>
        <a:xfrm>
          <a:off x="0" y="0"/>
          <a:ext cx="0" cy="0"/>
          <a:chOff x="0" y="0"/>
          <a:chExt cx="0" cy="0"/>
        </a:xfrm>
      </p:grpSpPr>
      <p:sp>
        <p:nvSpPr>
          <p:cNvPr id="74" name="Shape 74"/>
          <p:cNvSpPr>
            <a:spLocks noGrp="1"/>
          </p:cNvSpPr>
          <p:nvPr>
            <p:ph type="pic" idx="2"/>
          </p:nvPr>
        </p:nvSpPr>
        <p:spPr>
          <a:xfrm>
            <a:off x="5925607" y="500731"/>
            <a:ext cx="2707200" cy="18027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27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ftr" idx="11"/>
          </p:nvPr>
        </p:nvSpPr>
        <p:spPr>
          <a:xfrm>
            <a:off x="697152" y="4901253"/>
            <a:ext cx="2320500" cy="105300"/>
          </a:xfrm>
          <a:prstGeom prst="rect">
            <a:avLst/>
          </a:prstGeom>
          <a:noFill/>
          <a:ln>
            <a:noFill/>
          </a:ln>
        </p:spPr>
        <p:txBody>
          <a:bodyPr spcFirstLastPara="1" wrap="square" lIns="17850" tIns="17850" rIns="17850" bIns="17850" anchor="t" anchorCtr="0"/>
          <a:lstStyle>
            <a:lvl1pPr marL="0" marR="0" lvl="0" indent="0" algn="l" rtl="0">
              <a:spcBef>
                <a:spcPts val="0"/>
              </a:spcBef>
              <a:spcAft>
                <a:spcPts val="0"/>
              </a:spcAft>
              <a:buSzPts val="300"/>
              <a:buNone/>
              <a:defRPr sz="700" b="0" i="0">
                <a:solidFill>
                  <a:srgbClr val="A5A5A5"/>
                </a:solidFill>
                <a:latin typeface="Calibri"/>
                <a:ea typeface="Calibri"/>
                <a:cs typeface="Calibri"/>
                <a:sym typeface="Calibri"/>
              </a:defRPr>
            </a:lvl1pPr>
            <a:lvl2pPr marL="342900" marR="0" lvl="1"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700" b="0" i="0">
                <a:solidFill>
                  <a:srgbClr val="A5A5A5"/>
                </a:solidFill>
                <a:latin typeface="Calibri"/>
                <a:ea typeface="Calibri"/>
                <a:cs typeface="Calibri"/>
                <a:sym typeface="Calibri"/>
              </a:defRPr>
            </a:lvl1pPr>
            <a:lvl2pPr marL="0" marR="0" lvl="1" indent="0" algn="r" rtl="0">
              <a:spcBef>
                <a:spcPts val="0"/>
              </a:spcBef>
              <a:buNone/>
              <a:defRPr sz="700" b="0" i="0">
                <a:solidFill>
                  <a:srgbClr val="A5A5A5"/>
                </a:solidFill>
                <a:latin typeface="Calibri"/>
                <a:ea typeface="Calibri"/>
                <a:cs typeface="Calibri"/>
                <a:sym typeface="Calibri"/>
              </a:defRPr>
            </a:lvl2pPr>
            <a:lvl3pPr marL="0" marR="0" lvl="2" indent="0" algn="r" rtl="0">
              <a:spcBef>
                <a:spcPts val="0"/>
              </a:spcBef>
              <a:buNone/>
              <a:defRPr sz="700" b="0" i="0">
                <a:solidFill>
                  <a:srgbClr val="A5A5A5"/>
                </a:solidFill>
                <a:latin typeface="Calibri"/>
                <a:ea typeface="Calibri"/>
                <a:cs typeface="Calibri"/>
                <a:sym typeface="Calibri"/>
              </a:defRPr>
            </a:lvl3pPr>
            <a:lvl4pPr marL="0" marR="0" lvl="3" indent="0" algn="r" rtl="0">
              <a:spcBef>
                <a:spcPts val="0"/>
              </a:spcBef>
              <a:buNone/>
              <a:defRPr sz="700" b="0" i="0">
                <a:solidFill>
                  <a:srgbClr val="A5A5A5"/>
                </a:solidFill>
                <a:latin typeface="Calibri"/>
                <a:ea typeface="Calibri"/>
                <a:cs typeface="Calibri"/>
                <a:sym typeface="Calibri"/>
              </a:defRPr>
            </a:lvl4pPr>
            <a:lvl5pPr marL="0" marR="0" lvl="4" indent="0" algn="r" rtl="0">
              <a:spcBef>
                <a:spcPts val="0"/>
              </a:spcBef>
              <a:buNone/>
              <a:defRPr sz="700" b="0" i="0">
                <a:solidFill>
                  <a:srgbClr val="A5A5A5"/>
                </a:solidFill>
                <a:latin typeface="Calibri"/>
                <a:ea typeface="Calibri"/>
                <a:cs typeface="Calibri"/>
                <a:sym typeface="Calibri"/>
              </a:defRPr>
            </a:lvl5pPr>
            <a:lvl6pPr marL="0" marR="0" lvl="5" indent="0" algn="r" rtl="0">
              <a:spcBef>
                <a:spcPts val="0"/>
              </a:spcBef>
              <a:buNone/>
              <a:defRPr sz="700" b="0" i="0">
                <a:solidFill>
                  <a:srgbClr val="A5A5A5"/>
                </a:solidFill>
                <a:latin typeface="Calibri"/>
                <a:ea typeface="Calibri"/>
                <a:cs typeface="Calibri"/>
                <a:sym typeface="Calibri"/>
              </a:defRPr>
            </a:lvl6pPr>
            <a:lvl7pPr marL="0" marR="0" lvl="6" indent="0" algn="r" rtl="0">
              <a:spcBef>
                <a:spcPts val="0"/>
              </a:spcBef>
              <a:buNone/>
              <a:defRPr sz="700" b="0" i="0">
                <a:solidFill>
                  <a:srgbClr val="A5A5A5"/>
                </a:solidFill>
                <a:latin typeface="Calibri"/>
                <a:ea typeface="Calibri"/>
                <a:cs typeface="Calibri"/>
                <a:sym typeface="Calibri"/>
              </a:defRPr>
            </a:lvl7pPr>
            <a:lvl8pPr marL="0" marR="0" lvl="7" indent="0" algn="r" rtl="0">
              <a:spcBef>
                <a:spcPts val="0"/>
              </a:spcBef>
              <a:buNone/>
              <a:defRPr sz="700" b="0" i="0">
                <a:solidFill>
                  <a:srgbClr val="A5A5A5"/>
                </a:solidFill>
                <a:latin typeface="Calibri"/>
                <a:ea typeface="Calibri"/>
                <a:cs typeface="Calibri"/>
                <a:sym typeface="Calibri"/>
              </a:defRPr>
            </a:lvl8pPr>
            <a:lvl9pPr marL="0" marR="0" lvl="8" indent="0" algn="r" rtl="0">
              <a:spcBef>
                <a:spcPts val="0"/>
              </a:spcBef>
              <a:buNone/>
              <a:defRPr sz="70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cxnSp>
        <p:nvCxnSpPr>
          <p:cNvPr id="77" name="Shape 77"/>
          <p:cNvCxnSpPr/>
          <p:nvPr/>
        </p:nvCxnSpPr>
        <p:spPr>
          <a:xfrm rot="10800000">
            <a:off x="570431" y="4893931"/>
            <a:ext cx="0" cy="119700"/>
          </a:xfrm>
          <a:prstGeom prst="straightConnector1">
            <a:avLst/>
          </a:prstGeom>
          <a:noFill/>
          <a:ln w="12700" cap="flat" cmpd="sng">
            <a:solidFill>
              <a:srgbClr val="BFBFBF"/>
            </a:solidFill>
            <a:prstDash val="solid"/>
            <a:miter lim="8000"/>
            <a:headEnd type="none" w="sm" len="sm"/>
            <a:tailEnd type="none" w="sm" len="sm"/>
          </a:ln>
        </p:spPr>
      </p:cxnSp>
      <p:sp>
        <p:nvSpPr>
          <p:cNvPr id="78" name="Shape 78"/>
          <p:cNvSpPr>
            <a:spLocks noGrp="1"/>
          </p:cNvSpPr>
          <p:nvPr>
            <p:ph type="pic" idx="3"/>
          </p:nvPr>
        </p:nvSpPr>
        <p:spPr>
          <a:xfrm>
            <a:off x="3218395" y="500731"/>
            <a:ext cx="2707200" cy="18027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27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79" name="Shape 79"/>
          <p:cNvSpPr>
            <a:spLocks noGrp="1"/>
          </p:cNvSpPr>
          <p:nvPr>
            <p:ph type="pic" idx="4"/>
          </p:nvPr>
        </p:nvSpPr>
        <p:spPr>
          <a:xfrm>
            <a:off x="511182" y="500731"/>
            <a:ext cx="2707200" cy="18027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27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2_01">
  <p:cSld name="12_01">
    <p:spTree>
      <p:nvGrpSpPr>
        <p:cNvPr id="1" name="Shape 80"/>
        <p:cNvGrpSpPr/>
        <p:nvPr/>
      </p:nvGrpSpPr>
      <p:grpSpPr>
        <a:xfrm>
          <a:off x="0" y="0"/>
          <a:ext cx="0" cy="0"/>
          <a:chOff x="0" y="0"/>
          <a:chExt cx="0" cy="0"/>
        </a:xfrm>
      </p:grpSpPr>
      <p:sp>
        <p:nvSpPr>
          <p:cNvPr id="81" name="Shape 81"/>
          <p:cNvSpPr>
            <a:spLocks noGrp="1"/>
          </p:cNvSpPr>
          <p:nvPr>
            <p:ph type="pic" idx="2"/>
          </p:nvPr>
        </p:nvSpPr>
        <p:spPr>
          <a:xfrm>
            <a:off x="5925607" y="500731"/>
            <a:ext cx="2707200" cy="20709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27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697152" y="4901253"/>
            <a:ext cx="2320500" cy="105300"/>
          </a:xfrm>
          <a:prstGeom prst="rect">
            <a:avLst/>
          </a:prstGeom>
          <a:noFill/>
          <a:ln>
            <a:noFill/>
          </a:ln>
        </p:spPr>
        <p:txBody>
          <a:bodyPr spcFirstLastPara="1" wrap="square" lIns="17850" tIns="17850" rIns="17850" bIns="17850" anchor="t" anchorCtr="0"/>
          <a:lstStyle>
            <a:lvl1pPr marL="0" marR="0" lvl="0" indent="0" algn="l" rtl="0">
              <a:spcBef>
                <a:spcPts val="0"/>
              </a:spcBef>
              <a:spcAft>
                <a:spcPts val="0"/>
              </a:spcAft>
              <a:buSzPts val="300"/>
              <a:buNone/>
              <a:defRPr sz="700" b="0" i="0">
                <a:solidFill>
                  <a:srgbClr val="A5A5A5"/>
                </a:solidFill>
                <a:latin typeface="Calibri"/>
                <a:ea typeface="Calibri"/>
                <a:cs typeface="Calibri"/>
                <a:sym typeface="Calibri"/>
              </a:defRPr>
            </a:lvl1pPr>
            <a:lvl2pPr marL="342900" marR="0" lvl="1"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700" b="0" i="0">
                <a:solidFill>
                  <a:srgbClr val="A5A5A5"/>
                </a:solidFill>
                <a:latin typeface="Calibri"/>
                <a:ea typeface="Calibri"/>
                <a:cs typeface="Calibri"/>
                <a:sym typeface="Calibri"/>
              </a:defRPr>
            </a:lvl1pPr>
            <a:lvl2pPr marL="0" marR="0" lvl="1" indent="0" algn="r" rtl="0">
              <a:spcBef>
                <a:spcPts val="0"/>
              </a:spcBef>
              <a:buNone/>
              <a:defRPr sz="700" b="0" i="0">
                <a:solidFill>
                  <a:srgbClr val="A5A5A5"/>
                </a:solidFill>
                <a:latin typeface="Calibri"/>
                <a:ea typeface="Calibri"/>
                <a:cs typeface="Calibri"/>
                <a:sym typeface="Calibri"/>
              </a:defRPr>
            </a:lvl2pPr>
            <a:lvl3pPr marL="0" marR="0" lvl="2" indent="0" algn="r" rtl="0">
              <a:spcBef>
                <a:spcPts val="0"/>
              </a:spcBef>
              <a:buNone/>
              <a:defRPr sz="700" b="0" i="0">
                <a:solidFill>
                  <a:srgbClr val="A5A5A5"/>
                </a:solidFill>
                <a:latin typeface="Calibri"/>
                <a:ea typeface="Calibri"/>
                <a:cs typeface="Calibri"/>
                <a:sym typeface="Calibri"/>
              </a:defRPr>
            </a:lvl3pPr>
            <a:lvl4pPr marL="0" marR="0" lvl="3" indent="0" algn="r" rtl="0">
              <a:spcBef>
                <a:spcPts val="0"/>
              </a:spcBef>
              <a:buNone/>
              <a:defRPr sz="700" b="0" i="0">
                <a:solidFill>
                  <a:srgbClr val="A5A5A5"/>
                </a:solidFill>
                <a:latin typeface="Calibri"/>
                <a:ea typeface="Calibri"/>
                <a:cs typeface="Calibri"/>
                <a:sym typeface="Calibri"/>
              </a:defRPr>
            </a:lvl4pPr>
            <a:lvl5pPr marL="0" marR="0" lvl="4" indent="0" algn="r" rtl="0">
              <a:spcBef>
                <a:spcPts val="0"/>
              </a:spcBef>
              <a:buNone/>
              <a:defRPr sz="700" b="0" i="0">
                <a:solidFill>
                  <a:srgbClr val="A5A5A5"/>
                </a:solidFill>
                <a:latin typeface="Calibri"/>
                <a:ea typeface="Calibri"/>
                <a:cs typeface="Calibri"/>
                <a:sym typeface="Calibri"/>
              </a:defRPr>
            </a:lvl5pPr>
            <a:lvl6pPr marL="0" marR="0" lvl="5" indent="0" algn="r" rtl="0">
              <a:spcBef>
                <a:spcPts val="0"/>
              </a:spcBef>
              <a:buNone/>
              <a:defRPr sz="700" b="0" i="0">
                <a:solidFill>
                  <a:srgbClr val="A5A5A5"/>
                </a:solidFill>
                <a:latin typeface="Calibri"/>
                <a:ea typeface="Calibri"/>
                <a:cs typeface="Calibri"/>
                <a:sym typeface="Calibri"/>
              </a:defRPr>
            </a:lvl6pPr>
            <a:lvl7pPr marL="0" marR="0" lvl="6" indent="0" algn="r" rtl="0">
              <a:spcBef>
                <a:spcPts val="0"/>
              </a:spcBef>
              <a:buNone/>
              <a:defRPr sz="700" b="0" i="0">
                <a:solidFill>
                  <a:srgbClr val="A5A5A5"/>
                </a:solidFill>
                <a:latin typeface="Calibri"/>
                <a:ea typeface="Calibri"/>
                <a:cs typeface="Calibri"/>
                <a:sym typeface="Calibri"/>
              </a:defRPr>
            </a:lvl7pPr>
            <a:lvl8pPr marL="0" marR="0" lvl="7" indent="0" algn="r" rtl="0">
              <a:spcBef>
                <a:spcPts val="0"/>
              </a:spcBef>
              <a:buNone/>
              <a:defRPr sz="700" b="0" i="0">
                <a:solidFill>
                  <a:srgbClr val="A5A5A5"/>
                </a:solidFill>
                <a:latin typeface="Calibri"/>
                <a:ea typeface="Calibri"/>
                <a:cs typeface="Calibri"/>
                <a:sym typeface="Calibri"/>
              </a:defRPr>
            </a:lvl8pPr>
            <a:lvl9pPr marL="0" marR="0" lvl="8" indent="0" algn="r" rtl="0">
              <a:spcBef>
                <a:spcPts val="0"/>
              </a:spcBef>
              <a:buNone/>
              <a:defRPr sz="70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cxnSp>
        <p:nvCxnSpPr>
          <p:cNvPr id="84" name="Shape 84"/>
          <p:cNvCxnSpPr/>
          <p:nvPr/>
        </p:nvCxnSpPr>
        <p:spPr>
          <a:xfrm rot="10800000">
            <a:off x="570431" y="4893931"/>
            <a:ext cx="0" cy="119700"/>
          </a:xfrm>
          <a:prstGeom prst="straightConnector1">
            <a:avLst/>
          </a:prstGeom>
          <a:noFill/>
          <a:ln w="12700" cap="flat" cmpd="sng">
            <a:solidFill>
              <a:srgbClr val="BFBFBF"/>
            </a:solidFill>
            <a:prstDash val="solid"/>
            <a:miter lim="8000"/>
            <a:headEnd type="none" w="sm" len="sm"/>
            <a:tailEnd type="none" w="sm" len="sm"/>
          </a:ln>
        </p:spPr>
      </p:cxnSp>
      <p:sp>
        <p:nvSpPr>
          <p:cNvPr id="85" name="Shape 85"/>
          <p:cNvSpPr>
            <a:spLocks noGrp="1"/>
          </p:cNvSpPr>
          <p:nvPr>
            <p:ph type="pic" idx="3"/>
          </p:nvPr>
        </p:nvSpPr>
        <p:spPr>
          <a:xfrm>
            <a:off x="511182" y="500731"/>
            <a:ext cx="2707200" cy="20709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27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3_01">
  <p:cSld name="13_01">
    <p:spTree>
      <p:nvGrpSpPr>
        <p:cNvPr id="1" name="Shape 86"/>
        <p:cNvGrpSpPr/>
        <p:nvPr/>
      </p:nvGrpSpPr>
      <p:grpSpPr>
        <a:xfrm>
          <a:off x="0" y="0"/>
          <a:ext cx="0" cy="0"/>
          <a:chOff x="0" y="0"/>
          <a:chExt cx="0" cy="0"/>
        </a:xfrm>
      </p:grpSpPr>
      <p:sp>
        <p:nvSpPr>
          <p:cNvPr id="87" name="Shape 87"/>
          <p:cNvSpPr>
            <a:spLocks noGrp="1"/>
          </p:cNvSpPr>
          <p:nvPr>
            <p:ph type="pic" idx="2"/>
          </p:nvPr>
        </p:nvSpPr>
        <p:spPr>
          <a:xfrm>
            <a:off x="3218395" y="500731"/>
            <a:ext cx="5414400" cy="41421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27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ftr" idx="11"/>
          </p:nvPr>
        </p:nvSpPr>
        <p:spPr>
          <a:xfrm>
            <a:off x="697152" y="4901253"/>
            <a:ext cx="2320500" cy="105300"/>
          </a:xfrm>
          <a:prstGeom prst="rect">
            <a:avLst/>
          </a:prstGeom>
          <a:noFill/>
          <a:ln>
            <a:noFill/>
          </a:ln>
        </p:spPr>
        <p:txBody>
          <a:bodyPr spcFirstLastPara="1" wrap="square" lIns="17850" tIns="17850" rIns="17850" bIns="17850" anchor="t" anchorCtr="0"/>
          <a:lstStyle>
            <a:lvl1pPr marL="0" marR="0" lvl="0" indent="0" algn="l" rtl="0">
              <a:spcBef>
                <a:spcPts val="0"/>
              </a:spcBef>
              <a:spcAft>
                <a:spcPts val="0"/>
              </a:spcAft>
              <a:buSzPts val="300"/>
              <a:buNone/>
              <a:defRPr sz="700" b="0" i="0">
                <a:solidFill>
                  <a:srgbClr val="A5A5A5"/>
                </a:solidFill>
                <a:latin typeface="Calibri"/>
                <a:ea typeface="Calibri"/>
                <a:cs typeface="Calibri"/>
                <a:sym typeface="Calibri"/>
              </a:defRPr>
            </a:lvl1pPr>
            <a:lvl2pPr marL="342900" marR="0" lvl="1"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700" b="0" i="0">
                <a:solidFill>
                  <a:srgbClr val="A5A5A5"/>
                </a:solidFill>
                <a:latin typeface="Calibri"/>
                <a:ea typeface="Calibri"/>
                <a:cs typeface="Calibri"/>
                <a:sym typeface="Calibri"/>
              </a:defRPr>
            </a:lvl1pPr>
            <a:lvl2pPr marL="0" marR="0" lvl="1" indent="0" algn="r" rtl="0">
              <a:spcBef>
                <a:spcPts val="0"/>
              </a:spcBef>
              <a:buNone/>
              <a:defRPr sz="700" b="0" i="0">
                <a:solidFill>
                  <a:srgbClr val="A5A5A5"/>
                </a:solidFill>
                <a:latin typeface="Calibri"/>
                <a:ea typeface="Calibri"/>
                <a:cs typeface="Calibri"/>
                <a:sym typeface="Calibri"/>
              </a:defRPr>
            </a:lvl2pPr>
            <a:lvl3pPr marL="0" marR="0" lvl="2" indent="0" algn="r" rtl="0">
              <a:spcBef>
                <a:spcPts val="0"/>
              </a:spcBef>
              <a:buNone/>
              <a:defRPr sz="700" b="0" i="0">
                <a:solidFill>
                  <a:srgbClr val="A5A5A5"/>
                </a:solidFill>
                <a:latin typeface="Calibri"/>
                <a:ea typeface="Calibri"/>
                <a:cs typeface="Calibri"/>
                <a:sym typeface="Calibri"/>
              </a:defRPr>
            </a:lvl3pPr>
            <a:lvl4pPr marL="0" marR="0" lvl="3" indent="0" algn="r" rtl="0">
              <a:spcBef>
                <a:spcPts val="0"/>
              </a:spcBef>
              <a:buNone/>
              <a:defRPr sz="700" b="0" i="0">
                <a:solidFill>
                  <a:srgbClr val="A5A5A5"/>
                </a:solidFill>
                <a:latin typeface="Calibri"/>
                <a:ea typeface="Calibri"/>
                <a:cs typeface="Calibri"/>
                <a:sym typeface="Calibri"/>
              </a:defRPr>
            </a:lvl4pPr>
            <a:lvl5pPr marL="0" marR="0" lvl="4" indent="0" algn="r" rtl="0">
              <a:spcBef>
                <a:spcPts val="0"/>
              </a:spcBef>
              <a:buNone/>
              <a:defRPr sz="700" b="0" i="0">
                <a:solidFill>
                  <a:srgbClr val="A5A5A5"/>
                </a:solidFill>
                <a:latin typeface="Calibri"/>
                <a:ea typeface="Calibri"/>
                <a:cs typeface="Calibri"/>
                <a:sym typeface="Calibri"/>
              </a:defRPr>
            </a:lvl5pPr>
            <a:lvl6pPr marL="0" marR="0" lvl="5" indent="0" algn="r" rtl="0">
              <a:spcBef>
                <a:spcPts val="0"/>
              </a:spcBef>
              <a:buNone/>
              <a:defRPr sz="700" b="0" i="0">
                <a:solidFill>
                  <a:srgbClr val="A5A5A5"/>
                </a:solidFill>
                <a:latin typeface="Calibri"/>
                <a:ea typeface="Calibri"/>
                <a:cs typeface="Calibri"/>
                <a:sym typeface="Calibri"/>
              </a:defRPr>
            </a:lvl6pPr>
            <a:lvl7pPr marL="0" marR="0" lvl="6" indent="0" algn="r" rtl="0">
              <a:spcBef>
                <a:spcPts val="0"/>
              </a:spcBef>
              <a:buNone/>
              <a:defRPr sz="700" b="0" i="0">
                <a:solidFill>
                  <a:srgbClr val="A5A5A5"/>
                </a:solidFill>
                <a:latin typeface="Calibri"/>
                <a:ea typeface="Calibri"/>
                <a:cs typeface="Calibri"/>
                <a:sym typeface="Calibri"/>
              </a:defRPr>
            </a:lvl7pPr>
            <a:lvl8pPr marL="0" marR="0" lvl="7" indent="0" algn="r" rtl="0">
              <a:spcBef>
                <a:spcPts val="0"/>
              </a:spcBef>
              <a:buNone/>
              <a:defRPr sz="700" b="0" i="0">
                <a:solidFill>
                  <a:srgbClr val="A5A5A5"/>
                </a:solidFill>
                <a:latin typeface="Calibri"/>
                <a:ea typeface="Calibri"/>
                <a:cs typeface="Calibri"/>
                <a:sym typeface="Calibri"/>
              </a:defRPr>
            </a:lvl8pPr>
            <a:lvl9pPr marL="0" marR="0" lvl="8" indent="0" algn="r" rtl="0">
              <a:spcBef>
                <a:spcPts val="0"/>
              </a:spcBef>
              <a:buNone/>
              <a:defRPr sz="70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cxnSp>
        <p:nvCxnSpPr>
          <p:cNvPr id="90" name="Shape 90"/>
          <p:cNvCxnSpPr/>
          <p:nvPr/>
        </p:nvCxnSpPr>
        <p:spPr>
          <a:xfrm rot="10800000">
            <a:off x="570431" y="4893931"/>
            <a:ext cx="0" cy="119700"/>
          </a:xfrm>
          <a:prstGeom prst="straightConnector1">
            <a:avLst/>
          </a:prstGeom>
          <a:noFill/>
          <a:ln w="12700" cap="flat" cmpd="sng">
            <a:solidFill>
              <a:srgbClr val="BFBFBF"/>
            </a:solidFill>
            <a:prstDash val="solid"/>
            <a:miter lim="8000"/>
            <a:headEnd type="none" w="sm" len="sm"/>
            <a:tailEnd type="none" w="sm" len="sm"/>
          </a:ln>
        </p:spPr>
      </p:cxnSp>
      <p:sp>
        <p:nvSpPr>
          <p:cNvPr id="91" name="Shape 91"/>
          <p:cNvSpPr>
            <a:spLocks noGrp="1"/>
          </p:cNvSpPr>
          <p:nvPr>
            <p:ph type="pic" idx="3"/>
          </p:nvPr>
        </p:nvSpPr>
        <p:spPr>
          <a:xfrm>
            <a:off x="511182" y="500731"/>
            <a:ext cx="2707200" cy="20709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27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4_01">
  <p:cSld name="14_01">
    <p:spTree>
      <p:nvGrpSpPr>
        <p:cNvPr id="1" name="Shape 92"/>
        <p:cNvGrpSpPr/>
        <p:nvPr/>
      </p:nvGrpSpPr>
      <p:grpSpPr>
        <a:xfrm>
          <a:off x="0" y="0"/>
          <a:ext cx="0" cy="0"/>
          <a:chOff x="0" y="0"/>
          <a:chExt cx="0" cy="0"/>
        </a:xfrm>
      </p:grpSpPr>
      <p:sp>
        <p:nvSpPr>
          <p:cNvPr id="93" name="Shape 93"/>
          <p:cNvSpPr>
            <a:spLocks noGrp="1"/>
          </p:cNvSpPr>
          <p:nvPr>
            <p:ph type="pic" idx="2"/>
          </p:nvPr>
        </p:nvSpPr>
        <p:spPr>
          <a:xfrm>
            <a:off x="5159411" y="500731"/>
            <a:ext cx="3473400" cy="23157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27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4" name="Shape 94"/>
          <p:cNvSpPr txBox="1">
            <a:spLocks noGrp="1"/>
          </p:cNvSpPr>
          <p:nvPr>
            <p:ph type="ftr" idx="11"/>
          </p:nvPr>
        </p:nvSpPr>
        <p:spPr>
          <a:xfrm>
            <a:off x="697152" y="4901253"/>
            <a:ext cx="2320500" cy="105300"/>
          </a:xfrm>
          <a:prstGeom prst="rect">
            <a:avLst/>
          </a:prstGeom>
          <a:noFill/>
          <a:ln>
            <a:noFill/>
          </a:ln>
        </p:spPr>
        <p:txBody>
          <a:bodyPr spcFirstLastPara="1" wrap="square" lIns="17850" tIns="17850" rIns="17850" bIns="17850" anchor="t" anchorCtr="0"/>
          <a:lstStyle>
            <a:lvl1pPr marL="0" marR="0" lvl="0" indent="0" algn="l" rtl="0">
              <a:spcBef>
                <a:spcPts val="0"/>
              </a:spcBef>
              <a:spcAft>
                <a:spcPts val="0"/>
              </a:spcAft>
              <a:buSzPts val="300"/>
              <a:buNone/>
              <a:defRPr sz="700" b="0" i="0">
                <a:solidFill>
                  <a:srgbClr val="A5A5A5"/>
                </a:solidFill>
                <a:latin typeface="Calibri"/>
                <a:ea typeface="Calibri"/>
                <a:cs typeface="Calibri"/>
                <a:sym typeface="Calibri"/>
              </a:defRPr>
            </a:lvl1pPr>
            <a:lvl2pPr marL="342900" marR="0" lvl="1"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9pPr>
          </a:lstStyle>
          <a:p>
            <a:endParaRPr/>
          </a:p>
        </p:txBody>
      </p:sp>
      <p:sp>
        <p:nvSpPr>
          <p:cNvPr id="95" name="Shape 95"/>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700" b="0" i="0">
                <a:solidFill>
                  <a:srgbClr val="A5A5A5"/>
                </a:solidFill>
                <a:latin typeface="Calibri"/>
                <a:ea typeface="Calibri"/>
                <a:cs typeface="Calibri"/>
                <a:sym typeface="Calibri"/>
              </a:defRPr>
            </a:lvl1pPr>
            <a:lvl2pPr marL="0" marR="0" lvl="1" indent="0" algn="r" rtl="0">
              <a:spcBef>
                <a:spcPts val="0"/>
              </a:spcBef>
              <a:buNone/>
              <a:defRPr sz="700" b="0" i="0">
                <a:solidFill>
                  <a:srgbClr val="A5A5A5"/>
                </a:solidFill>
                <a:latin typeface="Calibri"/>
                <a:ea typeface="Calibri"/>
                <a:cs typeface="Calibri"/>
                <a:sym typeface="Calibri"/>
              </a:defRPr>
            </a:lvl2pPr>
            <a:lvl3pPr marL="0" marR="0" lvl="2" indent="0" algn="r" rtl="0">
              <a:spcBef>
                <a:spcPts val="0"/>
              </a:spcBef>
              <a:buNone/>
              <a:defRPr sz="700" b="0" i="0">
                <a:solidFill>
                  <a:srgbClr val="A5A5A5"/>
                </a:solidFill>
                <a:latin typeface="Calibri"/>
                <a:ea typeface="Calibri"/>
                <a:cs typeface="Calibri"/>
                <a:sym typeface="Calibri"/>
              </a:defRPr>
            </a:lvl3pPr>
            <a:lvl4pPr marL="0" marR="0" lvl="3" indent="0" algn="r" rtl="0">
              <a:spcBef>
                <a:spcPts val="0"/>
              </a:spcBef>
              <a:buNone/>
              <a:defRPr sz="700" b="0" i="0">
                <a:solidFill>
                  <a:srgbClr val="A5A5A5"/>
                </a:solidFill>
                <a:latin typeface="Calibri"/>
                <a:ea typeface="Calibri"/>
                <a:cs typeface="Calibri"/>
                <a:sym typeface="Calibri"/>
              </a:defRPr>
            </a:lvl4pPr>
            <a:lvl5pPr marL="0" marR="0" lvl="4" indent="0" algn="r" rtl="0">
              <a:spcBef>
                <a:spcPts val="0"/>
              </a:spcBef>
              <a:buNone/>
              <a:defRPr sz="700" b="0" i="0">
                <a:solidFill>
                  <a:srgbClr val="A5A5A5"/>
                </a:solidFill>
                <a:latin typeface="Calibri"/>
                <a:ea typeface="Calibri"/>
                <a:cs typeface="Calibri"/>
                <a:sym typeface="Calibri"/>
              </a:defRPr>
            </a:lvl5pPr>
            <a:lvl6pPr marL="0" marR="0" lvl="5" indent="0" algn="r" rtl="0">
              <a:spcBef>
                <a:spcPts val="0"/>
              </a:spcBef>
              <a:buNone/>
              <a:defRPr sz="700" b="0" i="0">
                <a:solidFill>
                  <a:srgbClr val="A5A5A5"/>
                </a:solidFill>
                <a:latin typeface="Calibri"/>
                <a:ea typeface="Calibri"/>
                <a:cs typeface="Calibri"/>
                <a:sym typeface="Calibri"/>
              </a:defRPr>
            </a:lvl6pPr>
            <a:lvl7pPr marL="0" marR="0" lvl="6" indent="0" algn="r" rtl="0">
              <a:spcBef>
                <a:spcPts val="0"/>
              </a:spcBef>
              <a:buNone/>
              <a:defRPr sz="700" b="0" i="0">
                <a:solidFill>
                  <a:srgbClr val="A5A5A5"/>
                </a:solidFill>
                <a:latin typeface="Calibri"/>
                <a:ea typeface="Calibri"/>
                <a:cs typeface="Calibri"/>
                <a:sym typeface="Calibri"/>
              </a:defRPr>
            </a:lvl7pPr>
            <a:lvl8pPr marL="0" marR="0" lvl="7" indent="0" algn="r" rtl="0">
              <a:spcBef>
                <a:spcPts val="0"/>
              </a:spcBef>
              <a:buNone/>
              <a:defRPr sz="700" b="0" i="0">
                <a:solidFill>
                  <a:srgbClr val="A5A5A5"/>
                </a:solidFill>
                <a:latin typeface="Calibri"/>
                <a:ea typeface="Calibri"/>
                <a:cs typeface="Calibri"/>
                <a:sym typeface="Calibri"/>
              </a:defRPr>
            </a:lvl8pPr>
            <a:lvl9pPr marL="0" marR="0" lvl="8" indent="0" algn="r" rtl="0">
              <a:spcBef>
                <a:spcPts val="0"/>
              </a:spcBef>
              <a:buNone/>
              <a:defRPr sz="70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cxnSp>
        <p:nvCxnSpPr>
          <p:cNvPr id="96" name="Shape 96"/>
          <p:cNvCxnSpPr/>
          <p:nvPr/>
        </p:nvCxnSpPr>
        <p:spPr>
          <a:xfrm rot="10800000">
            <a:off x="570431" y="4893931"/>
            <a:ext cx="0" cy="119700"/>
          </a:xfrm>
          <a:prstGeom prst="straightConnector1">
            <a:avLst/>
          </a:prstGeom>
          <a:noFill/>
          <a:ln w="12700" cap="flat" cmpd="sng">
            <a:solidFill>
              <a:srgbClr val="BFBFBF"/>
            </a:solidFill>
            <a:prstDash val="solid"/>
            <a:miter lim="8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5_01">
  <p:cSld name="15_01">
    <p:spTree>
      <p:nvGrpSpPr>
        <p:cNvPr id="1" name="Shape 97"/>
        <p:cNvGrpSpPr/>
        <p:nvPr/>
      </p:nvGrpSpPr>
      <p:grpSpPr>
        <a:xfrm>
          <a:off x="0" y="0"/>
          <a:ext cx="0" cy="0"/>
          <a:chOff x="0" y="0"/>
          <a:chExt cx="0" cy="0"/>
        </a:xfrm>
      </p:grpSpPr>
      <p:sp>
        <p:nvSpPr>
          <p:cNvPr id="98" name="Shape 98"/>
          <p:cNvSpPr>
            <a:spLocks noGrp="1"/>
          </p:cNvSpPr>
          <p:nvPr>
            <p:ph type="pic" idx="2"/>
          </p:nvPr>
        </p:nvSpPr>
        <p:spPr>
          <a:xfrm>
            <a:off x="5925607" y="500731"/>
            <a:ext cx="2707200" cy="20709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27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9" name="Shape 99"/>
          <p:cNvSpPr txBox="1">
            <a:spLocks noGrp="1"/>
          </p:cNvSpPr>
          <p:nvPr>
            <p:ph type="ftr" idx="11"/>
          </p:nvPr>
        </p:nvSpPr>
        <p:spPr>
          <a:xfrm>
            <a:off x="697152" y="4901253"/>
            <a:ext cx="2320500" cy="105300"/>
          </a:xfrm>
          <a:prstGeom prst="rect">
            <a:avLst/>
          </a:prstGeom>
          <a:noFill/>
          <a:ln>
            <a:noFill/>
          </a:ln>
        </p:spPr>
        <p:txBody>
          <a:bodyPr spcFirstLastPara="1" wrap="square" lIns="17850" tIns="17850" rIns="17850" bIns="17850" anchor="t" anchorCtr="0"/>
          <a:lstStyle>
            <a:lvl1pPr marL="0" marR="0" lvl="0" indent="0" algn="l" rtl="0">
              <a:spcBef>
                <a:spcPts val="0"/>
              </a:spcBef>
              <a:spcAft>
                <a:spcPts val="0"/>
              </a:spcAft>
              <a:buSzPts val="300"/>
              <a:buNone/>
              <a:defRPr sz="700" b="0" i="0">
                <a:solidFill>
                  <a:srgbClr val="A5A5A5"/>
                </a:solidFill>
                <a:latin typeface="Calibri"/>
                <a:ea typeface="Calibri"/>
                <a:cs typeface="Calibri"/>
                <a:sym typeface="Calibri"/>
              </a:defRPr>
            </a:lvl1pPr>
            <a:lvl2pPr marL="342900" marR="0" lvl="1"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9pPr>
          </a:lstStyle>
          <a:p>
            <a:endParaRPr/>
          </a:p>
        </p:txBody>
      </p:sp>
      <p:sp>
        <p:nvSpPr>
          <p:cNvPr id="100" name="Shape 100"/>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700" b="0" i="0">
                <a:solidFill>
                  <a:srgbClr val="A5A5A5"/>
                </a:solidFill>
                <a:latin typeface="Calibri"/>
                <a:ea typeface="Calibri"/>
                <a:cs typeface="Calibri"/>
                <a:sym typeface="Calibri"/>
              </a:defRPr>
            </a:lvl1pPr>
            <a:lvl2pPr marL="0" marR="0" lvl="1" indent="0" algn="r" rtl="0">
              <a:spcBef>
                <a:spcPts val="0"/>
              </a:spcBef>
              <a:buNone/>
              <a:defRPr sz="700" b="0" i="0">
                <a:solidFill>
                  <a:srgbClr val="A5A5A5"/>
                </a:solidFill>
                <a:latin typeface="Calibri"/>
                <a:ea typeface="Calibri"/>
                <a:cs typeface="Calibri"/>
                <a:sym typeface="Calibri"/>
              </a:defRPr>
            </a:lvl2pPr>
            <a:lvl3pPr marL="0" marR="0" lvl="2" indent="0" algn="r" rtl="0">
              <a:spcBef>
                <a:spcPts val="0"/>
              </a:spcBef>
              <a:buNone/>
              <a:defRPr sz="700" b="0" i="0">
                <a:solidFill>
                  <a:srgbClr val="A5A5A5"/>
                </a:solidFill>
                <a:latin typeface="Calibri"/>
                <a:ea typeface="Calibri"/>
                <a:cs typeface="Calibri"/>
                <a:sym typeface="Calibri"/>
              </a:defRPr>
            </a:lvl3pPr>
            <a:lvl4pPr marL="0" marR="0" lvl="3" indent="0" algn="r" rtl="0">
              <a:spcBef>
                <a:spcPts val="0"/>
              </a:spcBef>
              <a:buNone/>
              <a:defRPr sz="700" b="0" i="0">
                <a:solidFill>
                  <a:srgbClr val="A5A5A5"/>
                </a:solidFill>
                <a:latin typeface="Calibri"/>
                <a:ea typeface="Calibri"/>
                <a:cs typeface="Calibri"/>
                <a:sym typeface="Calibri"/>
              </a:defRPr>
            </a:lvl4pPr>
            <a:lvl5pPr marL="0" marR="0" lvl="4" indent="0" algn="r" rtl="0">
              <a:spcBef>
                <a:spcPts val="0"/>
              </a:spcBef>
              <a:buNone/>
              <a:defRPr sz="700" b="0" i="0">
                <a:solidFill>
                  <a:srgbClr val="A5A5A5"/>
                </a:solidFill>
                <a:latin typeface="Calibri"/>
                <a:ea typeface="Calibri"/>
                <a:cs typeface="Calibri"/>
                <a:sym typeface="Calibri"/>
              </a:defRPr>
            </a:lvl5pPr>
            <a:lvl6pPr marL="0" marR="0" lvl="5" indent="0" algn="r" rtl="0">
              <a:spcBef>
                <a:spcPts val="0"/>
              </a:spcBef>
              <a:buNone/>
              <a:defRPr sz="700" b="0" i="0">
                <a:solidFill>
                  <a:srgbClr val="A5A5A5"/>
                </a:solidFill>
                <a:latin typeface="Calibri"/>
                <a:ea typeface="Calibri"/>
                <a:cs typeface="Calibri"/>
                <a:sym typeface="Calibri"/>
              </a:defRPr>
            </a:lvl6pPr>
            <a:lvl7pPr marL="0" marR="0" lvl="6" indent="0" algn="r" rtl="0">
              <a:spcBef>
                <a:spcPts val="0"/>
              </a:spcBef>
              <a:buNone/>
              <a:defRPr sz="700" b="0" i="0">
                <a:solidFill>
                  <a:srgbClr val="A5A5A5"/>
                </a:solidFill>
                <a:latin typeface="Calibri"/>
                <a:ea typeface="Calibri"/>
                <a:cs typeface="Calibri"/>
                <a:sym typeface="Calibri"/>
              </a:defRPr>
            </a:lvl7pPr>
            <a:lvl8pPr marL="0" marR="0" lvl="7" indent="0" algn="r" rtl="0">
              <a:spcBef>
                <a:spcPts val="0"/>
              </a:spcBef>
              <a:buNone/>
              <a:defRPr sz="700" b="0" i="0">
                <a:solidFill>
                  <a:srgbClr val="A5A5A5"/>
                </a:solidFill>
                <a:latin typeface="Calibri"/>
                <a:ea typeface="Calibri"/>
                <a:cs typeface="Calibri"/>
                <a:sym typeface="Calibri"/>
              </a:defRPr>
            </a:lvl8pPr>
            <a:lvl9pPr marL="0" marR="0" lvl="8" indent="0" algn="r" rtl="0">
              <a:spcBef>
                <a:spcPts val="0"/>
              </a:spcBef>
              <a:buNone/>
              <a:defRPr sz="70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cxnSp>
        <p:nvCxnSpPr>
          <p:cNvPr id="101" name="Shape 101"/>
          <p:cNvCxnSpPr/>
          <p:nvPr/>
        </p:nvCxnSpPr>
        <p:spPr>
          <a:xfrm rot="10800000">
            <a:off x="570431" y="4893931"/>
            <a:ext cx="0" cy="119700"/>
          </a:xfrm>
          <a:prstGeom prst="straightConnector1">
            <a:avLst/>
          </a:prstGeom>
          <a:noFill/>
          <a:ln w="12700" cap="flat" cmpd="sng">
            <a:solidFill>
              <a:srgbClr val="BFBFBF"/>
            </a:solidFill>
            <a:prstDash val="solid"/>
            <a:miter lim="8000"/>
            <a:headEnd type="none" w="sm" len="sm"/>
            <a:tailEnd type="none" w="sm" len="sm"/>
          </a:ln>
        </p:spPr>
      </p:cxnSp>
      <p:sp>
        <p:nvSpPr>
          <p:cNvPr id="102" name="Shape 102"/>
          <p:cNvSpPr>
            <a:spLocks noGrp="1"/>
          </p:cNvSpPr>
          <p:nvPr>
            <p:ph type="pic" idx="3"/>
          </p:nvPr>
        </p:nvSpPr>
        <p:spPr>
          <a:xfrm>
            <a:off x="3218395" y="2571751"/>
            <a:ext cx="2707200" cy="20709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27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3" name="Shape 103"/>
          <p:cNvSpPr>
            <a:spLocks noGrp="1"/>
          </p:cNvSpPr>
          <p:nvPr>
            <p:ph type="pic" idx="4"/>
          </p:nvPr>
        </p:nvSpPr>
        <p:spPr>
          <a:xfrm>
            <a:off x="511182" y="500731"/>
            <a:ext cx="2707200" cy="20709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27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6_01">
  <p:cSld name="16_01">
    <p:spTree>
      <p:nvGrpSpPr>
        <p:cNvPr id="1" name="Shape 104"/>
        <p:cNvGrpSpPr/>
        <p:nvPr/>
      </p:nvGrpSpPr>
      <p:grpSpPr>
        <a:xfrm>
          <a:off x="0" y="0"/>
          <a:ext cx="0" cy="0"/>
          <a:chOff x="0" y="0"/>
          <a:chExt cx="0" cy="0"/>
        </a:xfrm>
      </p:grpSpPr>
      <p:sp>
        <p:nvSpPr>
          <p:cNvPr id="105" name="Shape 105"/>
          <p:cNvSpPr txBox="1">
            <a:spLocks noGrp="1"/>
          </p:cNvSpPr>
          <p:nvPr>
            <p:ph type="ftr" idx="11"/>
          </p:nvPr>
        </p:nvSpPr>
        <p:spPr>
          <a:xfrm>
            <a:off x="697152" y="4901253"/>
            <a:ext cx="2320500" cy="105300"/>
          </a:xfrm>
          <a:prstGeom prst="rect">
            <a:avLst/>
          </a:prstGeom>
          <a:noFill/>
          <a:ln>
            <a:noFill/>
          </a:ln>
        </p:spPr>
        <p:txBody>
          <a:bodyPr spcFirstLastPara="1" wrap="square" lIns="17850" tIns="17850" rIns="17850" bIns="17850" anchor="t" anchorCtr="0"/>
          <a:lstStyle>
            <a:lvl1pPr marL="0" marR="0" lvl="0" indent="0" algn="l" rtl="0">
              <a:spcBef>
                <a:spcPts val="0"/>
              </a:spcBef>
              <a:spcAft>
                <a:spcPts val="0"/>
              </a:spcAft>
              <a:buSzPts val="300"/>
              <a:buNone/>
              <a:defRPr sz="700" b="0" i="0">
                <a:solidFill>
                  <a:srgbClr val="A5A5A5"/>
                </a:solidFill>
                <a:latin typeface="Calibri"/>
                <a:ea typeface="Calibri"/>
                <a:cs typeface="Calibri"/>
                <a:sym typeface="Calibri"/>
              </a:defRPr>
            </a:lvl1pPr>
            <a:lvl2pPr marL="342900" marR="0" lvl="1"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700" b="0" i="0">
                <a:solidFill>
                  <a:srgbClr val="A5A5A5"/>
                </a:solidFill>
                <a:latin typeface="Calibri"/>
                <a:ea typeface="Calibri"/>
                <a:cs typeface="Calibri"/>
                <a:sym typeface="Calibri"/>
              </a:defRPr>
            </a:lvl1pPr>
            <a:lvl2pPr marL="0" marR="0" lvl="1" indent="0" algn="r" rtl="0">
              <a:spcBef>
                <a:spcPts val="0"/>
              </a:spcBef>
              <a:buNone/>
              <a:defRPr sz="700" b="0" i="0">
                <a:solidFill>
                  <a:srgbClr val="A5A5A5"/>
                </a:solidFill>
                <a:latin typeface="Calibri"/>
                <a:ea typeface="Calibri"/>
                <a:cs typeface="Calibri"/>
                <a:sym typeface="Calibri"/>
              </a:defRPr>
            </a:lvl2pPr>
            <a:lvl3pPr marL="0" marR="0" lvl="2" indent="0" algn="r" rtl="0">
              <a:spcBef>
                <a:spcPts val="0"/>
              </a:spcBef>
              <a:buNone/>
              <a:defRPr sz="700" b="0" i="0">
                <a:solidFill>
                  <a:srgbClr val="A5A5A5"/>
                </a:solidFill>
                <a:latin typeface="Calibri"/>
                <a:ea typeface="Calibri"/>
                <a:cs typeface="Calibri"/>
                <a:sym typeface="Calibri"/>
              </a:defRPr>
            </a:lvl3pPr>
            <a:lvl4pPr marL="0" marR="0" lvl="3" indent="0" algn="r" rtl="0">
              <a:spcBef>
                <a:spcPts val="0"/>
              </a:spcBef>
              <a:buNone/>
              <a:defRPr sz="700" b="0" i="0">
                <a:solidFill>
                  <a:srgbClr val="A5A5A5"/>
                </a:solidFill>
                <a:latin typeface="Calibri"/>
                <a:ea typeface="Calibri"/>
                <a:cs typeface="Calibri"/>
                <a:sym typeface="Calibri"/>
              </a:defRPr>
            </a:lvl4pPr>
            <a:lvl5pPr marL="0" marR="0" lvl="4" indent="0" algn="r" rtl="0">
              <a:spcBef>
                <a:spcPts val="0"/>
              </a:spcBef>
              <a:buNone/>
              <a:defRPr sz="700" b="0" i="0">
                <a:solidFill>
                  <a:srgbClr val="A5A5A5"/>
                </a:solidFill>
                <a:latin typeface="Calibri"/>
                <a:ea typeface="Calibri"/>
                <a:cs typeface="Calibri"/>
                <a:sym typeface="Calibri"/>
              </a:defRPr>
            </a:lvl5pPr>
            <a:lvl6pPr marL="0" marR="0" lvl="5" indent="0" algn="r" rtl="0">
              <a:spcBef>
                <a:spcPts val="0"/>
              </a:spcBef>
              <a:buNone/>
              <a:defRPr sz="700" b="0" i="0">
                <a:solidFill>
                  <a:srgbClr val="A5A5A5"/>
                </a:solidFill>
                <a:latin typeface="Calibri"/>
                <a:ea typeface="Calibri"/>
                <a:cs typeface="Calibri"/>
                <a:sym typeface="Calibri"/>
              </a:defRPr>
            </a:lvl6pPr>
            <a:lvl7pPr marL="0" marR="0" lvl="6" indent="0" algn="r" rtl="0">
              <a:spcBef>
                <a:spcPts val="0"/>
              </a:spcBef>
              <a:buNone/>
              <a:defRPr sz="700" b="0" i="0">
                <a:solidFill>
                  <a:srgbClr val="A5A5A5"/>
                </a:solidFill>
                <a:latin typeface="Calibri"/>
                <a:ea typeface="Calibri"/>
                <a:cs typeface="Calibri"/>
                <a:sym typeface="Calibri"/>
              </a:defRPr>
            </a:lvl7pPr>
            <a:lvl8pPr marL="0" marR="0" lvl="7" indent="0" algn="r" rtl="0">
              <a:spcBef>
                <a:spcPts val="0"/>
              </a:spcBef>
              <a:buNone/>
              <a:defRPr sz="700" b="0" i="0">
                <a:solidFill>
                  <a:srgbClr val="A5A5A5"/>
                </a:solidFill>
                <a:latin typeface="Calibri"/>
                <a:ea typeface="Calibri"/>
                <a:cs typeface="Calibri"/>
                <a:sym typeface="Calibri"/>
              </a:defRPr>
            </a:lvl8pPr>
            <a:lvl9pPr marL="0" marR="0" lvl="8" indent="0" algn="r" rtl="0">
              <a:spcBef>
                <a:spcPts val="0"/>
              </a:spcBef>
              <a:buNone/>
              <a:defRPr sz="70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cxnSp>
        <p:nvCxnSpPr>
          <p:cNvPr id="107" name="Shape 107"/>
          <p:cNvCxnSpPr/>
          <p:nvPr/>
        </p:nvCxnSpPr>
        <p:spPr>
          <a:xfrm rot="10800000">
            <a:off x="570431" y="4893931"/>
            <a:ext cx="0" cy="119700"/>
          </a:xfrm>
          <a:prstGeom prst="straightConnector1">
            <a:avLst/>
          </a:prstGeom>
          <a:noFill/>
          <a:ln w="12700" cap="flat" cmpd="sng">
            <a:solidFill>
              <a:srgbClr val="BFBFBF"/>
            </a:solidFill>
            <a:prstDash val="solid"/>
            <a:miter lim="8000"/>
            <a:headEnd type="none" w="sm" len="sm"/>
            <a:tailEnd type="none" w="sm" len="sm"/>
          </a:ln>
        </p:spPr>
      </p:cxnSp>
      <p:sp>
        <p:nvSpPr>
          <p:cNvPr id="108" name="Shape 108"/>
          <p:cNvSpPr>
            <a:spLocks noGrp="1"/>
          </p:cNvSpPr>
          <p:nvPr>
            <p:ph type="pic" idx="2"/>
          </p:nvPr>
        </p:nvSpPr>
        <p:spPr>
          <a:xfrm>
            <a:off x="511182" y="500731"/>
            <a:ext cx="8121600" cy="28695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27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7_01">
  <p:cSld name="17_01">
    <p:spTree>
      <p:nvGrpSpPr>
        <p:cNvPr id="1" name="Shape 109"/>
        <p:cNvGrpSpPr/>
        <p:nvPr/>
      </p:nvGrpSpPr>
      <p:grpSpPr>
        <a:xfrm>
          <a:off x="0" y="0"/>
          <a:ext cx="0" cy="0"/>
          <a:chOff x="0" y="0"/>
          <a:chExt cx="0" cy="0"/>
        </a:xfrm>
      </p:grpSpPr>
      <p:sp>
        <p:nvSpPr>
          <p:cNvPr id="110" name="Shape 110"/>
          <p:cNvSpPr>
            <a:spLocks noGrp="1"/>
          </p:cNvSpPr>
          <p:nvPr>
            <p:ph type="pic" idx="2"/>
          </p:nvPr>
        </p:nvSpPr>
        <p:spPr>
          <a:xfrm>
            <a:off x="5925607" y="2571751"/>
            <a:ext cx="2707200" cy="20709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27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ftr" idx="11"/>
          </p:nvPr>
        </p:nvSpPr>
        <p:spPr>
          <a:xfrm>
            <a:off x="697152" y="4901253"/>
            <a:ext cx="2320500" cy="105300"/>
          </a:xfrm>
          <a:prstGeom prst="rect">
            <a:avLst/>
          </a:prstGeom>
          <a:noFill/>
          <a:ln>
            <a:noFill/>
          </a:ln>
        </p:spPr>
        <p:txBody>
          <a:bodyPr spcFirstLastPara="1" wrap="square" lIns="17850" tIns="17850" rIns="17850" bIns="17850" anchor="t" anchorCtr="0"/>
          <a:lstStyle>
            <a:lvl1pPr marL="0" marR="0" lvl="0" indent="0" algn="l" rtl="0">
              <a:spcBef>
                <a:spcPts val="0"/>
              </a:spcBef>
              <a:spcAft>
                <a:spcPts val="0"/>
              </a:spcAft>
              <a:buSzPts val="300"/>
              <a:buNone/>
              <a:defRPr sz="700" b="0" i="0">
                <a:solidFill>
                  <a:srgbClr val="A5A5A5"/>
                </a:solidFill>
                <a:latin typeface="Calibri"/>
                <a:ea typeface="Calibri"/>
                <a:cs typeface="Calibri"/>
                <a:sym typeface="Calibri"/>
              </a:defRPr>
            </a:lvl1pPr>
            <a:lvl2pPr marL="342900" marR="0" lvl="1"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700" b="0" i="0">
                <a:solidFill>
                  <a:srgbClr val="A5A5A5"/>
                </a:solidFill>
                <a:latin typeface="Calibri"/>
                <a:ea typeface="Calibri"/>
                <a:cs typeface="Calibri"/>
                <a:sym typeface="Calibri"/>
              </a:defRPr>
            </a:lvl1pPr>
            <a:lvl2pPr marL="0" marR="0" lvl="1" indent="0" algn="r" rtl="0">
              <a:spcBef>
                <a:spcPts val="0"/>
              </a:spcBef>
              <a:buNone/>
              <a:defRPr sz="700" b="0" i="0">
                <a:solidFill>
                  <a:srgbClr val="A5A5A5"/>
                </a:solidFill>
                <a:latin typeface="Calibri"/>
                <a:ea typeface="Calibri"/>
                <a:cs typeface="Calibri"/>
                <a:sym typeface="Calibri"/>
              </a:defRPr>
            </a:lvl2pPr>
            <a:lvl3pPr marL="0" marR="0" lvl="2" indent="0" algn="r" rtl="0">
              <a:spcBef>
                <a:spcPts val="0"/>
              </a:spcBef>
              <a:buNone/>
              <a:defRPr sz="700" b="0" i="0">
                <a:solidFill>
                  <a:srgbClr val="A5A5A5"/>
                </a:solidFill>
                <a:latin typeface="Calibri"/>
                <a:ea typeface="Calibri"/>
                <a:cs typeface="Calibri"/>
                <a:sym typeface="Calibri"/>
              </a:defRPr>
            </a:lvl3pPr>
            <a:lvl4pPr marL="0" marR="0" lvl="3" indent="0" algn="r" rtl="0">
              <a:spcBef>
                <a:spcPts val="0"/>
              </a:spcBef>
              <a:buNone/>
              <a:defRPr sz="700" b="0" i="0">
                <a:solidFill>
                  <a:srgbClr val="A5A5A5"/>
                </a:solidFill>
                <a:latin typeface="Calibri"/>
                <a:ea typeface="Calibri"/>
                <a:cs typeface="Calibri"/>
                <a:sym typeface="Calibri"/>
              </a:defRPr>
            </a:lvl4pPr>
            <a:lvl5pPr marL="0" marR="0" lvl="4" indent="0" algn="r" rtl="0">
              <a:spcBef>
                <a:spcPts val="0"/>
              </a:spcBef>
              <a:buNone/>
              <a:defRPr sz="700" b="0" i="0">
                <a:solidFill>
                  <a:srgbClr val="A5A5A5"/>
                </a:solidFill>
                <a:latin typeface="Calibri"/>
                <a:ea typeface="Calibri"/>
                <a:cs typeface="Calibri"/>
                <a:sym typeface="Calibri"/>
              </a:defRPr>
            </a:lvl5pPr>
            <a:lvl6pPr marL="0" marR="0" lvl="5" indent="0" algn="r" rtl="0">
              <a:spcBef>
                <a:spcPts val="0"/>
              </a:spcBef>
              <a:buNone/>
              <a:defRPr sz="700" b="0" i="0">
                <a:solidFill>
                  <a:srgbClr val="A5A5A5"/>
                </a:solidFill>
                <a:latin typeface="Calibri"/>
                <a:ea typeface="Calibri"/>
                <a:cs typeface="Calibri"/>
                <a:sym typeface="Calibri"/>
              </a:defRPr>
            </a:lvl6pPr>
            <a:lvl7pPr marL="0" marR="0" lvl="6" indent="0" algn="r" rtl="0">
              <a:spcBef>
                <a:spcPts val="0"/>
              </a:spcBef>
              <a:buNone/>
              <a:defRPr sz="700" b="0" i="0">
                <a:solidFill>
                  <a:srgbClr val="A5A5A5"/>
                </a:solidFill>
                <a:latin typeface="Calibri"/>
                <a:ea typeface="Calibri"/>
                <a:cs typeface="Calibri"/>
                <a:sym typeface="Calibri"/>
              </a:defRPr>
            </a:lvl7pPr>
            <a:lvl8pPr marL="0" marR="0" lvl="7" indent="0" algn="r" rtl="0">
              <a:spcBef>
                <a:spcPts val="0"/>
              </a:spcBef>
              <a:buNone/>
              <a:defRPr sz="700" b="0" i="0">
                <a:solidFill>
                  <a:srgbClr val="A5A5A5"/>
                </a:solidFill>
                <a:latin typeface="Calibri"/>
                <a:ea typeface="Calibri"/>
                <a:cs typeface="Calibri"/>
                <a:sym typeface="Calibri"/>
              </a:defRPr>
            </a:lvl8pPr>
            <a:lvl9pPr marL="0" marR="0" lvl="8" indent="0" algn="r" rtl="0">
              <a:spcBef>
                <a:spcPts val="0"/>
              </a:spcBef>
              <a:buNone/>
              <a:defRPr sz="70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cxnSp>
        <p:nvCxnSpPr>
          <p:cNvPr id="113" name="Shape 113"/>
          <p:cNvCxnSpPr/>
          <p:nvPr/>
        </p:nvCxnSpPr>
        <p:spPr>
          <a:xfrm rot="10800000">
            <a:off x="570431" y="4893931"/>
            <a:ext cx="0" cy="119700"/>
          </a:xfrm>
          <a:prstGeom prst="straightConnector1">
            <a:avLst/>
          </a:prstGeom>
          <a:noFill/>
          <a:ln w="12700" cap="flat" cmpd="sng">
            <a:solidFill>
              <a:srgbClr val="BFBFBF"/>
            </a:solidFill>
            <a:prstDash val="solid"/>
            <a:miter lim="8000"/>
            <a:headEnd type="none" w="sm" len="sm"/>
            <a:tailEnd type="none" w="sm" len="sm"/>
          </a:ln>
        </p:spPr>
      </p:cxnSp>
      <p:sp>
        <p:nvSpPr>
          <p:cNvPr id="114" name="Shape 114"/>
          <p:cNvSpPr>
            <a:spLocks noGrp="1"/>
          </p:cNvSpPr>
          <p:nvPr>
            <p:ph type="pic" idx="3"/>
          </p:nvPr>
        </p:nvSpPr>
        <p:spPr>
          <a:xfrm>
            <a:off x="3218395" y="2571751"/>
            <a:ext cx="2707200" cy="20709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27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15" name="Shape 115"/>
          <p:cNvSpPr>
            <a:spLocks noGrp="1"/>
          </p:cNvSpPr>
          <p:nvPr>
            <p:ph type="pic" idx="4"/>
          </p:nvPr>
        </p:nvSpPr>
        <p:spPr>
          <a:xfrm>
            <a:off x="511182" y="500731"/>
            <a:ext cx="2707200" cy="20709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27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1">
  <p:cSld name="01">
    <p:spTree>
      <p:nvGrpSpPr>
        <p:cNvPr id="1" name="Shape 116"/>
        <p:cNvGrpSpPr/>
        <p:nvPr/>
      </p:nvGrpSpPr>
      <p:grpSpPr>
        <a:xfrm>
          <a:off x="0" y="0"/>
          <a:ext cx="0" cy="0"/>
          <a:chOff x="0" y="0"/>
          <a:chExt cx="0" cy="0"/>
        </a:xfrm>
      </p:grpSpPr>
      <p:sp>
        <p:nvSpPr>
          <p:cNvPr id="117" name="Shape 117"/>
          <p:cNvSpPr txBox="1">
            <a:spLocks noGrp="1"/>
          </p:cNvSpPr>
          <p:nvPr>
            <p:ph type="ftr" idx="11"/>
          </p:nvPr>
        </p:nvSpPr>
        <p:spPr>
          <a:xfrm>
            <a:off x="697152" y="4901253"/>
            <a:ext cx="2320500" cy="105300"/>
          </a:xfrm>
          <a:prstGeom prst="rect">
            <a:avLst/>
          </a:prstGeom>
          <a:noFill/>
          <a:ln>
            <a:noFill/>
          </a:ln>
        </p:spPr>
        <p:txBody>
          <a:bodyPr spcFirstLastPara="1" wrap="square" lIns="17850" tIns="17850" rIns="17850" bIns="17850" anchor="t" anchorCtr="0"/>
          <a:lstStyle>
            <a:lvl1pPr marL="0" marR="0" lvl="0" indent="0" algn="l" rtl="0">
              <a:spcBef>
                <a:spcPts val="0"/>
              </a:spcBef>
              <a:spcAft>
                <a:spcPts val="0"/>
              </a:spcAft>
              <a:buSzPts val="300"/>
              <a:buNone/>
              <a:defRPr sz="700" b="0" i="0">
                <a:solidFill>
                  <a:srgbClr val="A5A5A5"/>
                </a:solidFill>
                <a:latin typeface="Calibri"/>
                <a:ea typeface="Calibri"/>
                <a:cs typeface="Calibri"/>
                <a:sym typeface="Calibri"/>
              </a:defRPr>
            </a:lvl1pPr>
            <a:lvl2pPr marL="342900" marR="0" lvl="1"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700" b="0" i="0">
                <a:solidFill>
                  <a:srgbClr val="A5A5A5"/>
                </a:solidFill>
                <a:latin typeface="Calibri"/>
                <a:ea typeface="Calibri"/>
                <a:cs typeface="Calibri"/>
                <a:sym typeface="Calibri"/>
              </a:defRPr>
            </a:lvl1pPr>
            <a:lvl2pPr marL="0" marR="0" lvl="1" indent="0" algn="r" rtl="0">
              <a:spcBef>
                <a:spcPts val="0"/>
              </a:spcBef>
              <a:buNone/>
              <a:defRPr sz="700" b="0" i="0">
                <a:solidFill>
                  <a:srgbClr val="A5A5A5"/>
                </a:solidFill>
                <a:latin typeface="Calibri"/>
                <a:ea typeface="Calibri"/>
                <a:cs typeface="Calibri"/>
                <a:sym typeface="Calibri"/>
              </a:defRPr>
            </a:lvl2pPr>
            <a:lvl3pPr marL="0" marR="0" lvl="2" indent="0" algn="r" rtl="0">
              <a:spcBef>
                <a:spcPts val="0"/>
              </a:spcBef>
              <a:buNone/>
              <a:defRPr sz="700" b="0" i="0">
                <a:solidFill>
                  <a:srgbClr val="A5A5A5"/>
                </a:solidFill>
                <a:latin typeface="Calibri"/>
                <a:ea typeface="Calibri"/>
                <a:cs typeface="Calibri"/>
                <a:sym typeface="Calibri"/>
              </a:defRPr>
            </a:lvl3pPr>
            <a:lvl4pPr marL="0" marR="0" lvl="3" indent="0" algn="r" rtl="0">
              <a:spcBef>
                <a:spcPts val="0"/>
              </a:spcBef>
              <a:buNone/>
              <a:defRPr sz="700" b="0" i="0">
                <a:solidFill>
                  <a:srgbClr val="A5A5A5"/>
                </a:solidFill>
                <a:latin typeface="Calibri"/>
                <a:ea typeface="Calibri"/>
                <a:cs typeface="Calibri"/>
                <a:sym typeface="Calibri"/>
              </a:defRPr>
            </a:lvl4pPr>
            <a:lvl5pPr marL="0" marR="0" lvl="4" indent="0" algn="r" rtl="0">
              <a:spcBef>
                <a:spcPts val="0"/>
              </a:spcBef>
              <a:buNone/>
              <a:defRPr sz="700" b="0" i="0">
                <a:solidFill>
                  <a:srgbClr val="A5A5A5"/>
                </a:solidFill>
                <a:latin typeface="Calibri"/>
                <a:ea typeface="Calibri"/>
                <a:cs typeface="Calibri"/>
                <a:sym typeface="Calibri"/>
              </a:defRPr>
            </a:lvl5pPr>
            <a:lvl6pPr marL="0" marR="0" lvl="5" indent="0" algn="r" rtl="0">
              <a:spcBef>
                <a:spcPts val="0"/>
              </a:spcBef>
              <a:buNone/>
              <a:defRPr sz="700" b="0" i="0">
                <a:solidFill>
                  <a:srgbClr val="A5A5A5"/>
                </a:solidFill>
                <a:latin typeface="Calibri"/>
                <a:ea typeface="Calibri"/>
                <a:cs typeface="Calibri"/>
                <a:sym typeface="Calibri"/>
              </a:defRPr>
            </a:lvl6pPr>
            <a:lvl7pPr marL="0" marR="0" lvl="6" indent="0" algn="r" rtl="0">
              <a:spcBef>
                <a:spcPts val="0"/>
              </a:spcBef>
              <a:buNone/>
              <a:defRPr sz="700" b="0" i="0">
                <a:solidFill>
                  <a:srgbClr val="A5A5A5"/>
                </a:solidFill>
                <a:latin typeface="Calibri"/>
                <a:ea typeface="Calibri"/>
                <a:cs typeface="Calibri"/>
                <a:sym typeface="Calibri"/>
              </a:defRPr>
            </a:lvl7pPr>
            <a:lvl8pPr marL="0" marR="0" lvl="7" indent="0" algn="r" rtl="0">
              <a:spcBef>
                <a:spcPts val="0"/>
              </a:spcBef>
              <a:buNone/>
              <a:defRPr sz="700" b="0" i="0">
                <a:solidFill>
                  <a:srgbClr val="A5A5A5"/>
                </a:solidFill>
                <a:latin typeface="Calibri"/>
                <a:ea typeface="Calibri"/>
                <a:cs typeface="Calibri"/>
                <a:sym typeface="Calibri"/>
              </a:defRPr>
            </a:lvl8pPr>
            <a:lvl9pPr marL="0" marR="0" lvl="8" indent="0" algn="r" rtl="0">
              <a:spcBef>
                <a:spcPts val="0"/>
              </a:spcBef>
              <a:buNone/>
              <a:defRPr sz="70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cxnSp>
        <p:nvCxnSpPr>
          <p:cNvPr id="119" name="Shape 119"/>
          <p:cNvCxnSpPr/>
          <p:nvPr/>
        </p:nvCxnSpPr>
        <p:spPr>
          <a:xfrm rot="10800000">
            <a:off x="570431" y="4893931"/>
            <a:ext cx="0" cy="119700"/>
          </a:xfrm>
          <a:prstGeom prst="straightConnector1">
            <a:avLst/>
          </a:prstGeom>
          <a:noFill/>
          <a:ln w="12700" cap="flat" cmpd="sng">
            <a:solidFill>
              <a:srgbClr val="BFBFBF"/>
            </a:solidFill>
            <a:prstDash val="solid"/>
            <a:miter lim="8000"/>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8_01">
  <p:cSld name="18_01">
    <p:spTree>
      <p:nvGrpSpPr>
        <p:cNvPr id="1" name="Shape 120"/>
        <p:cNvGrpSpPr/>
        <p:nvPr/>
      </p:nvGrpSpPr>
      <p:grpSpPr>
        <a:xfrm>
          <a:off x="0" y="0"/>
          <a:ext cx="0" cy="0"/>
          <a:chOff x="0" y="0"/>
          <a:chExt cx="0" cy="0"/>
        </a:xfrm>
      </p:grpSpPr>
      <p:pic>
        <p:nvPicPr>
          <p:cNvPr id="121" name="Shape 121"/>
          <p:cNvPicPr preferRelativeResize="0"/>
          <p:nvPr/>
        </p:nvPicPr>
        <p:blipFill rotWithShape="1">
          <a:blip r:embed="rId2">
            <a:alphaModFix/>
          </a:blip>
          <a:srcRect/>
          <a:stretch/>
        </p:blipFill>
        <p:spPr>
          <a:xfrm>
            <a:off x="-15581" y="-2911"/>
            <a:ext cx="9227100" cy="5190300"/>
          </a:xfrm>
          <a:prstGeom prst="rect">
            <a:avLst/>
          </a:prstGeom>
          <a:noFill/>
          <a:ln>
            <a:noFill/>
          </a:ln>
        </p:spPr>
      </p:pic>
      <p:sp>
        <p:nvSpPr>
          <p:cNvPr id="122" name="Shape 122"/>
          <p:cNvSpPr/>
          <p:nvPr/>
        </p:nvSpPr>
        <p:spPr>
          <a:xfrm>
            <a:off x="529389" y="500732"/>
            <a:ext cx="8103300" cy="4142100"/>
          </a:xfrm>
          <a:prstGeom prst="rect">
            <a:avLst/>
          </a:prstGeom>
          <a:solidFill>
            <a:srgbClr val="FEFDFF">
              <a:alpha val="6666"/>
            </a:srgbClr>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200">
              <a:solidFill>
                <a:srgbClr val="FEFDFF"/>
              </a:solidFill>
              <a:latin typeface="Arial"/>
              <a:ea typeface="Arial"/>
              <a:cs typeface="Arial"/>
              <a:sym typeface="Arial"/>
            </a:endParaRPr>
          </a:p>
        </p:txBody>
      </p:sp>
      <p:sp>
        <p:nvSpPr>
          <p:cNvPr id="123" name="Shape 123"/>
          <p:cNvSpPr txBox="1">
            <a:spLocks noGrp="1"/>
          </p:cNvSpPr>
          <p:nvPr>
            <p:ph type="ftr" idx="11"/>
          </p:nvPr>
        </p:nvSpPr>
        <p:spPr>
          <a:xfrm>
            <a:off x="697152" y="4901253"/>
            <a:ext cx="2320500" cy="105300"/>
          </a:xfrm>
          <a:prstGeom prst="rect">
            <a:avLst/>
          </a:prstGeom>
          <a:noFill/>
          <a:ln>
            <a:noFill/>
          </a:ln>
        </p:spPr>
        <p:txBody>
          <a:bodyPr spcFirstLastPara="1" wrap="square" lIns="17850" tIns="17850" rIns="17850" bIns="17850" anchor="t" anchorCtr="0"/>
          <a:lstStyle>
            <a:lvl1pPr marL="0" marR="0" lvl="0" indent="0" algn="l" rtl="0">
              <a:spcBef>
                <a:spcPts val="0"/>
              </a:spcBef>
              <a:spcAft>
                <a:spcPts val="0"/>
              </a:spcAft>
              <a:buSzPts val="300"/>
              <a:buNone/>
              <a:defRPr sz="700" b="0" i="0">
                <a:solidFill>
                  <a:srgbClr val="A5A5A5"/>
                </a:solidFill>
                <a:latin typeface="Calibri"/>
                <a:ea typeface="Calibri"/>
                <a:cs typeface="Calibri"/>
                <a:sym typeface="Calibri"/>
              </a:defRPr>
            </a:lvl1pPr>
            <a:lvl2pPr marL="342900" marR="0" lvl="1"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700" b="0" i="0">
                <a:solidFill>
                  <a:srgbClr val="A5A5A5"/>
                </a:solidFill>
                <a:latin typeface="Calibri"/>
                <a:ea typeface="Calibri"/>
                <a:cs typeface="Calibri"/>
                <a:sym typeface="Calibri"/>
              </a:defRPr>
            </a:lvl1pPr>
            <a:lvl2pPr marL="0" marR="0" lvl="1" indent="0" algn="r" rtl="0">
              <a:spcBef>
                <a:spcPts val="0"/>
              </a:spcBef>
              <a:buNone/>
              <a:defRPr sz="700" b="0" i="0">
                <a:solidFill>
                  <a:srgbClr val="A5A5A5"/>
                </a:solidFill>
                <a:latin typeface="Calibri"/>
                <a:ea typeface="Calibri"/>
                <a:cs typeface="Calibri"/>
                <a:sym typeface="Calibri"/>
              </a:defRPr>
            </a:lvl2pPr>
            <a:lvl3pPr marL="0" marR="0" lvl="2" indent="0" algn="r" rtl="0">
              <a:spcBef>
                <a:spcPts val="0"/>
              </a:spcBef>
              <a:buNone/>
              <a:defRPr sz="700" b="0" i="0">
                <a:solidFill>
                  <a:srgbClr val="A5A5A5"/>
                </a:solidFill>
                <a:latin typeface="Calibri"/>
                <a:ea typeface="Calibri"/>
                <a:cs typeface="Calibri"/>
                <a:sym typeface="Calibri"/>
              </a:defRPr>
            </a:lvl3pPr>
            <a:lvl4pPr marL="0" marR="0" lvl="3" indent="0" algn="r" rtl="0">
              <a:spcBef>
                <a:spcPts val="0"/>
              </a:spcBef>
              <a:buNone/>
              <a:defRPr sz="700" b="0" i="0">
                <a:solidFill>
                  <a:srgbClr val="A5A5A5"/>
                </a:solidFill>
                <a:latin typeface="Calibri"/>
                <a:ea typeface="Calibri"/>
                <a:cs typeface="Calibri"/>
                <a:sym typeface="Calibri"/>
              </a:defRPr>
            </a:lvl4pPr>
            <a:lvl5pPr marL="0" marR="0" lvl="4" indent="0" algn="r" rtl="0">
              <a:spcBef>
                <a:spcPts val="0"/>
              </a:spcBef>
              <a:buNone/>
              <a:defRPr sz="700" b="0" i="0">
                <a:solidFill>
                  <a:srgbClr val="A5A5A5"/>
                </a:solidFill>
                <a:latin typeface="Calibri"/>
                <a:ea typeface="Calibri"/>
                <a:cs typeface="Calibri"/>
                <a:sym typeface="Calibri"/>
              </a:defRPr>
            </a:lvl5pPr>
            <a:lvl6pPr marL="0" marR="0" lvl="5" indent="0" algn="r" rtl="0">
              <a:spcBef>
                <a:spcPts val="0"/>
              </a:spcBef>
              <a:buNone/>
              <a:defRPr sz="700" b="0" i="0">
                <a:solidFill>
                  <a:srgbClr val="A5A5A5"/>
                </a:solidFill>
                <a:latin typeface="Calibri"/>
                <a:ea typeface="Calibri"/>
                <a:cs typeface="Calibri"/>
                <a:sym typeface="Calibri"/>
              </a:defRPr>
            </a:lvl6pPr>
            <a:lvl7pPr marL="0" marR="0" lvl="6" indent="0" algn="r" rtl="0">
              <a:spcBef>
                <a:spcPts val="0"/>
              </a:spcBef>
              <a:buNone/>
              <a:defRPr sz="700" b="0" i="0">
                <a:solidFill>
                  <a:srgbClr val="A5A5A5"/>
                </a:solidFill>
                <a:latin typeface="Calibri"/>
                <a:ea typeface="Calibri"/>
                <a:cs typeface="Calibri"/>
                <a:sym typeface="Calibri"/>
              </a:defRPr>
            </a:lvl7pPr>
            <a:lvl8pPr marL="0" marR="0" lvl="7" indent="0" algn="r" rtl="0">
              <a:spcBef>
                <a:spcPts val="0"/>
              </a:spcBef>
              <a:buNone/>
              <a:defRPr sz="700" b="0" i="0">
                <a:solidFill>
                  <a:srgbClr val="A5A5A5"/>
                </a:solidFill>
                <a:latin typeface="Calibri"/>
                <a:ea typeface="Calibri"/>
                <a:cs typeface="Calibri"/>
                <a:sym typeface="Calibri"/>
              </a:defRPr>
            </a:lvl8pPr>
            <a:lvl9pPr marL="0" marR="0" lvl="8" indent="0" algn="r" rtl="0">
              <a:spcBef>
                <a:spcPts val="0"/>
              </a:spcBef>
              <a:buNone/>
              <a:defRPr sz="70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cxnSp>
        <p:nvCxnSpPr>
          <p:cNvPr id="125" name="Shape 125"/>
          <p:cNvCxnSpPr/>
          <p:nvPr/>
        </p:nvCxnSpPr>
        <p:spPr>
          <a:xfrm rot="10800000">
            <a:off x="570431" y="4893931"/>
            <a:ext cx="0" cy="119700"/>
          </a:xfrm>
          <a:prstGeom prst="straightConnector1">
            <a:avLst/>
          </a:prstGeom>
          <a:noFill/>
          <a:ln w="12700" cap="flat" cmpd="sng">
            <a:solidFill>
              <a:srgbClr val="BFBFBF"/>
            </a:solidFill>
            <a:prstDash val="solid"/>
            <a:miter lim="8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01">
  <p:cSld name="1_01">
    <p:spTree>
      <p:nvGrpSpPr>
        <p:cNvPr id="1" name="Shape 20"/>
        <p:cNvGrpSpPr/>
        <p:nvPr/>
      </p:nvGrpSpPr>
      <p:grpSpPr>
        <a:xfrm>
          <a:off x="0" y="0"/>
          <a:ext cx="0" cy="0"/>
          <a:chOff x="0" y="0"/>
          <a:chExt cx="0" cy="0"/>
        </a:xfrm>
      </p:grpSpPr>
      <p:pic>
        <p:nvPicPr>
          <p:cNvPr id="21" name="Shape 21"/>
          <p:cNvPicPr preferRelativeResize="0"/>
          <p:nvPr/>
        </p:nvPicPr>
        <p:blipFill rotWithShape="1">
          <a:blip r:embed="rId2">
            <a:alphaModFix/>
          </a:blip>
          <a:srcRect/>
          <a:stretch/>
        </p:blipFill>
        <p:spPr>
          <a:xfrm>
            <a:off x="-15581" y="-2911"/>
            <a:ext cx="9227100" cy="5190300"/>
          </a:xfrm>
          <a:prstGeom prst="rect">
            <a:avLst/>
          </a:prstGeom>
          <a:noFill/>
          <a:ln>
            <a:noFill/>
          </a:ln>
        </p:spPr>
      </p:pic>
      <p:sp>
        <p:nvSpPr>
          <p:cNvPr id="22" name="Shape 22"/>
          <p:cNvSpPr/>
          <p:nvPr/>
        </p:nvSpPr>
        <p:spPr>
          <a:xfrm>
            <a:off x="529389" y="500732"/>
            <a:ext cx="8103300" cy="4142100"/>
          </a:xfrm>
          <a:prstGeom prst="rect">
            <a:avLst/>
          </a:prstGeom>
          <a:solidFill>
            <a:srgbClr val="FEFDFF">
              <a:alpha val="6666"/>
            </a:srgbClr>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200" b="0" i="0" u="none" strike="noStrike" cap="none">
              <a:solidFill>
                <a:srgbClr val="FEFDFF"/>
              </a:solidFill>
              <a:latin typeface="Arial"/>
              <a:ea typeface="Arial"/>
              <a:cs typeface="Arial"/>
              <a:sym typeface="Arial"/>
            </a:endParaRPr>
          </a:p>
        </p:txBody>
      </p:sp>
      <p:sp>
        <p:nvSpPr>
          <p:cNvPr id="23" name="Shape 23"/>
          <p:cNvSpPr txBox="1">
            <a:spLocks noGrp="1"/>
          </p:cNvSpPr>
          <p:nvPr>
            <p:ph type="ftr" idx="11"/>
          </p:nvPr>
        </p:nvSpPr>
        <p:spPr>
          <a:xfrm>
            <a:off x="697152" y="4901253"/>
            <a:ext cx="2320500" cy="105300"/>
          </a:xfrm>
          <a:prstGeom prst="rect">
            <a:avLst/>
          </a:prstGeom>
          <a:noFill/>
          <a:ln>
            <a:noFill/>
          </a:ln>
        </p:spPr>
        <p:txBody>
          <a:bodyPr spcFirstLastPara="1" wrap="square" lIns="17850" tIns="17850" rIns="17850" bIns="17850" anchor="t" anchorCtr="0"/>
          <a:lstStyle>
            <a:lvl1pPr marL="0" marR="0" lvl="0" indent="0" algn="l" rtl="0">
              <a:spcBef>
                <a:spcPts val="0"/>
              </a:spcBef>
              <a:spcAft>
                <a:spcPts val="0"/>
              </a:spcAft>
              <a:buSzPts val="300"/>
              <a:buNone/>
              <a:defRPr sz="700" b="0" i="0" u="none" strike="noStrike" cap="none">
                <a:solidFill>
                  <a:srgbClr val="A5A5A5"/>
                </a:solidFill>
                <a:latin typeface="Calibri"/>
                <a:ea typeface="Calibri"/>
                <a:cs typeface="Calibri"/>
                <a:sym typeface="Calibri"/>
              </a:defRPr>
            </a:lvl1pPr>
            <a:lvl2pPr marL="342900" marR="0" lvl="1"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700" b="0" i="0" u="none" strike="noStrike" cap="none">
                <a:solidFill>
                  <a:srgbClr val="A5A5A5"/>
                </a:solidFill>
                <a:latin typeface="Calibri"/>
                <a:ea typeface="Calibri"/>
                <a:cs typeface="Calibri"/>
                <a:sym typeface="Calibri"/>
              </a:defRPr>
            </a:lvl1pPr>
            <a:lvl2pPr marL="0" marR="0" lvl="1" indent="0" algn="r" rtl="0">
              <a:spcBef>
                <a:spcPts val="0"/>
              </a:spcBef>
              <a:buNone/>
              <a:defRPr sz="700" b="0" i="0" u="none" strike="noStrike" cap="none">
                <a:solidFill>
                  <a:srgbClr val="A5A5A5"/>
                </a:solidFill>
                <a:latin typeface="Calibri"/>
                <a:ea typeface="Calibri"/>
                <a:cs typeface="Calibri"/>
                <a:sym typeface="Calibri"/>
              </a:defRPr>
            </a:lvl2pPr>
            <a:lvl3pPr marL="0" marR="0" lvl="2" indent="0" algn="r" rtl="0">
              <a:spcBef>
                <a:spcPts val="0"/>
              </a:spcBef>
              <a:buNone/>
              <a:defRPr sz="700" b="0" i="0" u="none" strike="noStrike" cap="none">
                <a:solidFill>
                  <a:srgbClr val="A5A5A5"/>
                </a:solidFill>
                <a:latin typeface="Calibri"/>
                <a:ea typeface="Calibri"/>
                <a:cs typeface="Calibri"/>
                <a:sym typeface="Calibri"/>
              </a:defRPr>
            </a:lvl3pPr>
            <a:lvl4pPr marL="0" marR="0" lvl="3" indent="0" algn="r" rtl="0">
              <a:spcBef>
                <a:spcPts val="0"/>
              </a:spcBef>
              <a:buNone/>
              <a:defRPr sz="700" b="0" i="0" u="none" strike="noStrike" cap="none">
                <a:solidFill>
                  <a:srgbClr val="A5A5A5"/>
                </a:solidFill>
                <a:latin typeface="Calibri"/>
                <a:ea typeface="Calibri"/>
                <a:cs typeface="Calibri"/>
                <a:sym typeface="Calibri"/>
              </a:defRPr>
            </a:lvl4pPr>
            <a:lvl5pPr marL="0" marR="0" lvl="4" indent="0" algn="r" rtl="0">
              <a:spcBef>
                <a:spcPts val="0"/>
              </a:spcBef>
              <a:buNone/>
              <a:defRPr sz="700" b="0" i="0" u="none" strike="noStrike" cap="none">
                <a:solidFill>
                  <a:srgbClr val="A5A5A5"/>
                </a:solidFill>
                <a:latin typeface="Calibri"/>
                <a:ea typeface="Calibri"/>
                <a:cs typeface="Calibri"/>
                <a:sym typeface="Calibri"/>
              </a:defRPr>
            </a:lvl5pPr>
            <a:lvl6pPr marL="0" marR="0" lvl="5" indent="0" algn="r" rtl="0">
              <a:spcBef>
                <a:spcPts val="0"/>
              </a:spcBef>
              <a:buNone/>
              <a:defRPr sz="700" b="0" i="0" u="none" strike="noStrike" cap="none">
                <a:solidFill>
                  <a:srgbClr val="A5A5A5"/>
                </a:solidFill>
                <a:latin typeface="Calibri"/>
                <a:ea typeface="Calibri"/>
                <a:cs typeface="Calibri"/>
                <a:sym typeface="Calibri"/>
              </a:defRPr>
            </a:lvl6pPr>
            <a:lvl7pPr marL="0" marR="0" lvl="6" indent="0" algn="r" rtl="0">
              <a:spcBef>
                <a:spcPts val="0"/>
              </a:spcBef>
              <a:buNone/>
              <a:defRPr sz="700" b="0" i="0" u="none" strike="noStrike" cap="none">
                <a:solidFill>
                  <a:srgbClr val="A5A5A5"/>
                </a:solidFill>
                <a:latin typeface="Calibri"/>
                <a:ea typeface="Calibri"/>
                <a:cs typeface="Calibri"/>
                <a:sym typeface="Calibri"/>
              </a:defRPr>
            </a:lvl7pPr>
            <a:lvl8pPr marL="0" marR="0" lvl="7" indent="0" algn="r" rtl="0">
              <a:spcBef>
                <a:spcPts val="0"/>
              </a:spcBef>
              <a:buNone/>
              <a:defRPr sz="700" b="0" i="0" u="none" strike="noStrike" cap="none">
                <a:solidFill>
                  <a:srgbClr val="A5A5A5"/>
                </a:solidFill>
                <a:latin typeface="Calibri"/>
                <a:ea typeface="Calibri"/>
                <a:cs typeface="Calibri"/>
                <a:sym typeface="Calibri"/>
              </a:defRPr>
            </a:lvl8pPr>
            <a:lvl9pPr marL="0" marR="0" lvl="8" indent="0" algn="r" rtl="0">
              <a:spcBef>
                <a:spcPts val="0"/>
              </a:spcBef>
              <a:buNone/>
              <a:defRPr sz="700" b="0" i="0" u="none" strike="noStrike" cap="none">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cxnSp>
        <p:nvCxnSpPr>
          <p:cNvPr id="25" name="Shape 25"/>
          <p:cNvCxnSpPr/>
          <p:nvPr/>
        </p:nvCxnSpPr>
        <p:spPr>
          <a:xfrm rot="10800000">
            <a:off x="570431" y="4893931"/>
            <a:ext cx="0" cy="119700"/>
          </a:xfrm>
          <a:prstGeom prst="straightConnector1">
            <a:avLst/>
          </a:prstGeom>
          <a:noFill/>
          <a:ln w="12700" cap="flat" cmpd="sng">
            <a:solidFill>
              <a:srgbClr val="BFBFBF"/>
            </a:solidFill>
            <a:prstDash val="solid"/>
            <a:miter lim="8000"/>
            <a:headEnd type="none" w="sm" len="sm"/>
            <a:tailEnd type="none" w="sm" len="sm"/>
          </a:ln>
        </p:spPr>
      </p:cxnSp>
      <p:sp>
        <p:nvSpPr>
          <p:cNvPr id="26" name="Shape 26"/>
          <p:cNvSpPr>
            <a:spLocks noGrp="1"/>
          </p:cNvSpPr>
          <p:nvPr>
            <p:ph type="pic" idx="2"/>
          </p:nvPr>
        </p:nvSpPr>
        <p:spPr>
          <a:xfrm>
            <a:off x="3224637" y="2614823"/>
            <a:ext cx="2714100" cy="20280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chemeClr val="lt1"/>
              </a:buClr>
              <a:buSzPts val="300"/>
              <a:buFont typeface="Arial"/>
              <a:buNone/>
              <a:defRPr sz="2700" b="0" i="0" u="none" strike="noStrike" cap="none">
                <a:solidFill>
                  <a:schemeClr val="lt1"/>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9_01">
  <p:cSld name="19_01">
    <p:spTree>
      <p:nvGrpSpPr>
        <p:cNvPr id="1" name="Shape 126"/>
        <p:cNvGrpSpPr/>
        <p:nvPr/>
      </p:nvGrpSpPr>
      <p:grpSpPr>
        <a:xfrm>
          <a:off x="0" y="0"/>
          <a:ext cx="0" cy="0"/>
          <a:chOff x="0" y="0"/>
          <a:chExt cx="0" cy="0"/>
        </a:xfrm>
      </p:grpSpPr>
      <p:sp>
        <p:nvSpPr>
          <p:cNvPr id="127" name="Shape 127"/>
          <p:cNvSpPr txBox="1">
            <a:spLocks noGrp="1"/>
          </p:cNvSpPr>
          <p:nvPr>
            <p:ph type="ftr" idx="11"/>
          </p:nvPr>
        </p:nvSpPr>
        <p:spPr>
          <a:xfrm>
            <a:off x="697152" y="4901253"/>
            <a:ext cx="2320500" cy="105300"/>
          </a:xfrm>
          <a:prstGeom prst="rect">
            <a:avLst/>
          </a:prstGeom>
          <a:noFill/>
          <a:ln>
            <a:noFill/>
          </a:ln>
        </p:spPr>
        <p:txBody>
          <a:bodyPr spcFirstLastPara="1" wrap="square" lIns="17850" tIns="17850" rIns="17850" bIns="17850" anchor="t" anchorCtr="0"/>
          <a:lstStyle>
            <a:lvl1pPr marL="0" marR="0" lvl="0" indent="0" algn="l" rtl="0">
              <a:spcBef>
                <a:spcPts val="0"/>
              </a:spcBef>
              <a:spcAft>
                <a:spcPts val="0"/>
              </a:spcAft>
              <a:buSzPts val="300"/>
              <a:buNone/>
              <a:defRPr sz="700" b="0" i="0">
                <a:solidFill>
                  <a:srgbClr val="A5A5A5"/>
                </a:solidFill>
                <a:latin typeface="Calibri"/>
                <a:ea typeface="Calibri"/>
                <a:cs typeface="Calibri"/>
                <a:sym typeface="Calibri"/>
              </a:defRPr>
            </a:lvl1pPr>
            <a:lvl2pPr marL="342900" marR="0" lvl="1"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9pPr>
          </a:lstStyle>
          <a:p>
            <a:endParaRPr/>
          </a:p>
        </p:txBody>
      </p:sp>
      <p:sp>
        <p:nvSpPr>
          <p:cNvPr id="128" name="Shape 128"/>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700" b="0" i="0">
                <a:solidFill>
                  <a:srgbClr val="A5A5A5"/>
                </a:solidFill>
                <a:latin typeface="Calibri"/>
                <a:ea typeface="Calibri"/>
                <a:cs typeface="Calibri"/>
                <a:sym typeface="Calibri"/>
              </a:defRPr>
            </a:lvl1pPr>
            <a:lvl2pPr marL="0" marR="0" lvl="1" indent="0" algn="r" rtl="0">
              <a:spcBef>
                <a:spcPts val="0"/>
              </a:spcBef>
              <a:buNone/>
              <a:defRPr sz="700" b="0" i="0">
                <a:solidFill>
                  <a:srgbClr val="A5A5A5"/>
                </a:solidFill>
                <a:latin typeface="Calibri"/>
                <a:ea typeface="Calibri"/>
                <a:cs typeface="Calibri"/>
                <a:sym typeface="Calibri"/>
              </a:defRPr>
            </a:lvl2pPr>
            <a:lvl3pPr marL="0" marR="0" lvl="2" indent="0" algn="r" rtl="0">
              <a:spcBef>
                <a:spcPts val="0"/>
              </a:spcBef>
              <a:buNone/>
              <a:defRPr sz="700" b="0" i="0">
                <a:solidFill>
                  <a:srgbClr val="A5A5A5"/>
                </a:solidFill>
                <a:latin typeface="Calibri"/>
                <a:ea typeface="Calibri"/>
                <a:cs typeface="Calibri"/>
                <a:sym typeface="Calibri"/>
              </a:defRPr>
            </a:lvl3pPr>
            <a:lvl4pPr marL="0" marR="0" lvl="3" indent="0" algn="r" rtl="0">
              <a:spcBef>
                <a:spcPts val="0"/>
              </a:spcBef>
              <a:buNone/>
              <a:defRPr sz="700" b="0" i="0">
                <a:solidFill>
                  <a:srgbClr val="A5A5A5"/>
                </a:solidFill>
                <a:latin typeface="Calibri"/>
                <a:ea typeface="Calibri"/>
                <a:cs typeface="Calibri"/>
                <a:sym typeface="Calibri"/>
              </a:defRPr>
            </a:lvl4pPr>
            <a:lvl5pPr marL="0" marR="0" lvl="4" indent="0" algn="r" rtl="0">
              <a:spcBef>
                <a:spcPts val="0"/>
              </a:spcBef>
              <a:buNone/>
              <a:defRPr sz="700" b="0" i="0">
                <a:solidFill>
                  <a:srgbClr val="A5A5A5"/>
                </a:solidFill>
                <a:latin typeface="Calibri"/>
                <a:ea typeface="Calibri"/>
                <a:cs typeface="Calibri"/>
                <a:sym typeface="Calibri"/>
              </a:defRPr>
            </a:lvl5pPr>
            <a:lvl6pPr marL="0" marR="0" lvl="5" indent="0" algn="r" rtl="0">
              <a:spcBef>
                <a:spcPts val="0"/>
              </a:spcBef>
              <a:buNone/>
              <a:defRPr sz="700" b="0" i="0">
                <a:solidFill>
                  <a:srgbClr val="A5A5A5"/>
                </a:solidFill>
                <a:latin typeface="Calibri"/>
                <a:ea typeface="Calibri"/>
                <a:cs typeface="Calibri"/>
                <a:sym typeface="Calibri"/>
              </a:defRPr>
            </a:lvl6pPr>
            <a:lvl7pPr marL="0" marR="0" lvl="6" indent="0" algn="r" rtl="0">
              <a:spcBef>
                <a:spcPts val="0"/>
              </a:spcBef>
              <a:buNone/>
              <a:defRPr sz="700" b="0" i="0">
                <a:solidFill>
                  <a:srgbClr val="A5A5A5"/>
                </a:solidFill>
                <a:latin typeface="Calibri"/>
                <a:ea typeface="Calibri"/>
                <a:cs typeface="Calibri"/>
                <a:sym typeface="Calibri"/>
              </a:defRPr>
            </a:lvl7pPr>
            <a:lvl8pPr marL="0" marR="0" lvl="7" indent="0" algn="r" rtl="0">
              <a:spcBef>
                <a:spcPts val="0"/>
              </a:spcBef>
              <a:buNone/>
              <a:defRPr sz="700" b="0" i="0">
                <a:solidFill>
                  <a:srgbClr val="A5A5A5"/>
                </a:solidFill>
                <a:latin typeface="Calibri"/>
                <a:ea typeface="Calibri"/>
                <a:cs typeface="Calibri"/>
                <a:sym typeface="Calibri"/>
              </a:defRPr>
            </a:lvl8pPr>
            <a:lvl9pPr marL="0" marR="0" lvl="8" indent="0" algn="r" rtl="0">
              <a:spcBef>
                <a:spcPts val="0"/>
              </a:spcBef>
              <a:buNone/>
              <a:defRPr sz="70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cxnSp>
        <p:nvCxnSpPr>
          <p:cNvPr id="129" name="Shape 129"/>
          <p:cNvCxnSpPr/>
          <p:nvPr/>
        </p:nvCxnSpPr>
        <p:spPr>
          <a:xfrm rot="10800000">
            <a:off x="570431" y="4893931"/>
            <a:ext cx="0" cy="119700"/>
          </a:xfrm>
          <a:prstGeom prst="straightConnector1">
            <a:avLst/>
          </a:prstGeom>
          <a:noFill/>
          <a:ln w="12700" cap="flat" cmpd="sng">
            <a:solidFill>
              <a:srgbClr val="BFBFBF"/>
            </a:solidFill>
            <a:prstDash val="solid"/>
            <a:miter lim="8000"/>
            <a:headEnd type="none" w="sm" len="sm"/>
            <a:tailEnd type="none" w="sm" len="sm"/>
          </a:ln>
        </p:spPr>
      </p:cxnSp>
      <p:sp>
        <p:nvSpPr>
          <p:cNvPr id="130" name="Shape 130"/>
          <p:cNvSpPr>
            <a:spLocks noGrp="1"/>
          </p:cNvSpPr>
          <p:nvPr>
            <p:ph type="pic" idx="2"/>
          </p:nvPr>
        </p:nvSpPr>
        <p:spPr>
          <a:xfrm>
            <a:off x="1151938" y="1656308"/>
            <a:ext cx="2171100" cy="34872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27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0_01">
  <p:cSld name="20_01">
    <p:spTree>
      <p:nvGrpSpPr>
        <p:cNvPr id="1" name="Shape 131"/>
        <p:cNvGrpSpPr/>
        <p:nvPr/>
      </p:nvGrpSpPr>
      <p:grpSpPr>
        <a:xfrm>
          <a:off x="0" y="0"/>
          <a:ext cx="0" cy="0"/>
          <a:chOff x="0" y="0"/>
          <a:chExt cx="0" cy="0"/>
        </a:xfrm>
      </p:grpSpPr>
      <p:sp>
        <p:nvSpPr>
          <p:cNvPr id="132" name="Shape 132"/>
          <p:cNvSpPr>
            <a:spLocks noGrp="1"/>
          </p:cNvSpPr>
          <p:nvPr>
            <p:ph type="pic" idx="2"/>
          </p:nvPr>
        </p:nvSpPr>
        <p:spPr>
          <a:xfrm>
            <a:off x="1672571" y="1127799"/>
            <a:ext cx="2307900" cy="30051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27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3" name="Shape 133"/>
          <p:cNvSpPr txBox="1">
            <a:spLocks noGrp="1"/>
          </p:cNvSpPr>
          <p:nvPr>
            <p:ph type="ftr" idx="11"/>
          </p:nvPr>
        </p:nvSpPr>
        <p:spPr>
          <a:xfrm>
            <a:off x="697152" y="4901253"/>
            <a:ext cx="2320500" cy="105300"/>
          </a:xfrm>
          <a:prstGeom prst="rect">
            <a:avLst/>
          </a:prstGeom>
          <a:noFill/>
          <a:ln>
            <a:noFill/>
          </a:ln>
        </p:spPr>
        <p:txBody>
          <a:bodyPr spcFirstLastPara="1" wrap="square" lIns="17850" tIns="17850" rIns="17850" bIns="17850" anchor="t" anchorCtr="0"/>
          <a:lstStyle>
            <a:lvl1pPr marL="0" marR="0" lvl="0" indent="0" algn="l" rtl="0">
              <a:spcBef>
                <a:spcPts val="0"/>
              </a:spcBef>
              <a:spcAft>
                <a:spcPts val="0"/>
              </a:spcAft>
              <a:buSzPts val="300"/>
              <a:buNone/>
              <a:defRPr sz="700" b="0" i="0">
                <a:solidFill>
                  <a:srgbClr val="A5A5A5"/>
                </a:solidFill>
                <a:latin typeface="Calibri"/>
                <a:ea typeface="Calibri"/>
                <a:cs typeface="Calibri"/>
                <a:sym typeface="Calibri"/>
              </a:defRPr>
            </a:lvl1pPr>
            <a:lvl2pPr marL="342900" marR="0" lvl="1"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9pPr>
          </a:lstStyle>
          <a:p>
            <a:endParaRPr/>
          </a:p>
        </p:txBody>
      </p:sp>
      <p:sp>
        <p:nvSpPr>
          <p:cNvPr id="134" name="Shape 134"/>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700" b="0" i="0">
                <a:solidFill>
                  <a:srgbClr val="A5A5A5"/>
                </a:solidFill>
                <a:latin typeface="Calibri"/>
                <a:ea typeface="Calibri"/>
                <a:cs typeface="Calibri"/>
                <a:sym typeface="Calibri"/>
              </a:defRPr>
            </a:lvl1pPr>
            <a:lvl2pPr marL="0" marR="0" lvl="1" indent="0" algn="r" rtl="0">
              <a:spcBef>
                <a:spcPts val="0"/>
              </a:spcBef>
              <a:buNone/>
              <a:defRPr sz="700" b="0" i="0">
                <a:solidFill>
                  <a:srgbClr val="A5A5A5"/>
                </a:solidFill>
                <a:latin typeface="Calibri"/>
                <a:ea typeface="Calibri"/>
                <a:cs typeface="Calibri"/>
                <a:sym typeface="Calibri"/>
              </a:defRPr>
            </a:lvl2pPr>
            <a:lvl3pPr marL="0" marR="0" lvl="2" indent="0" algn="r" rtl="0">
              <a:spcBef>
                <a:spcPts val="0"/>
              </a:spcBef>
              <a:buNone/>
              <a:defRPr sz="700" b="0" i="0">
                <a:solidFill>
                  <a:srgbClr val="A5A5A5"/>
                </a:solidFill>
                <a:latin typeface="Calibri"/>
                <a:ea typeface="Calibri"/>
                <a:cs typeface="Calibri"/>
                <a:sym typeface="Calibri"/>
              </a:defRPr>
            </a:lvl3pPr>
            <a:lvl4pPr marL="0" marR="0" lvl="3" indent="0" algn="r" rtl="0">
              <a:spcBef>
                <a:spcPts val="0"/>
              </a:spcBef>
              <a:buNone/>
              <a:defRPr sz="700" b="0" i="0">
                <a:solidFill>
                  <a:srgbClr val="A5A5A5"/>
                </a:solidFill>
                <a:latin typeface="Calibri"/>
                <a:ea typeface="Calibri"/>
                <a:cs typeface="Calibri"/>
                <a:sym typeface="Calibri"/>
              </a:defRPr>
            </a:lvl4pPr>
            <a:lvl5pPr marL="0" marR="0" lvl="4" indent="0" algn="r" rtl="0">
              <a:spcBef>
                <a:spcPts val="0"/>
              </a:spcBef>
              <a:buNone/>
              <a:defRPr sz="700" b="0" i="0">
                <a:solidFill>
                  <a:srgbClr val="A5A5A5"/>
                </a:solidFill>
                <a:latin typeface="Calibri"/>
                <a:ea typeface="Calibri"/>
                <a:cs typeface="Calibri"/>
                <a:sym typeface="Calibri"/>
              </a:defRPr>
            </a:lvl5pPr>
            <a:lvl6pPr marL="0" marR="0" lvl="5" indent="0" algn="r" rtl="0">
              <a:spcBef>
                <a:spcPts val="0"/>
              </a:spcBef>
              <a:buNone/>
              <a:defRPr sz="700" b="0" i="0">
                <a:solidFill>
                  <a:srgbClr val="A5A5A5"/>
                </a:solidFill>
                <a:latin typeface="Calibri"/>
                <a:ea typeface="Calibri"/>
                <a:cs typeface="Calibri"/>
                <a:sym typeface="Calibri"/>
              </a:defRPr>
            </a:lvl6pPr>
            <a:lvl7pPr marL="0" marR="0" lvl="6" indent="0" algn="r" rtl="0">
              <a:spcBef>
                <a:spcPts val="0"/>
              </a:spcBef>
              <a:buNone/>
              <a:defRPr sz="700" b="0" i="0">
                <a:solidFill>
                  <a:srgbClr val="A5A5A5"/>
                </a:solidFill>
                <a:latin typeface="Calibri"/>
                <a:ea typeface="Calibri"/>
                <a:cs typeface="Calibri"/>
                <a:sym typeface="Calibri"/>
              </a:defRPr>
            </a:lvl7pPr>
            <a:lvl8pPr marL="0" marR="0" lvl="7" indent="0" algn="r" rtl="0">
              <a:spcBef>
                <a:spcPts val="0"/>
              </a:spcBef>
              <a:buNone/>
              <a:defRPr sz="700" b="0" i="0">
                <a:solidFill>
                  <a:srgbClr val="A5A5A5"/>
                </a:solidFill>
                <a:latin typeface="Calibri"/>
                <a:ea typeface="Calibri"/>
                <a:cs typeface="Calibri"/>
                <a:sym typeface="Calibri"/>
              </a:defRPr>
            </a:lvl8pPr>
            <a:lvl9pPr marL="0" marR="0" lvl="8" indent="0" algn="r" rtl="0">
              <a:spcBef>
                <a:spcPts val="0"/>
              </a:spcBef>
              <a:buNone/>
              <a:defRPr sz="70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cxnSp>
        <p:nvCxnSpPr>
          <p:cNvPr id="135" name="Shape 135"/>
          <p:cNvCxnSpPr/>
          <p:nvPr/>
        </p:nvCxnSpPr>
        <p:spPr>
          <a:xfrm rot="10800000">
            <a:off x="570431" y="4893931"/>
            <a:ext cx="0" cy="119700"/>
          </a:xfrm>
          <a:prstGeom prst="straightConnector1">
            <a:avLst/>
          </a:prstGeom>
          <a:noFill/>
          <a:ln w="12700" cap="flat" cmpd="sng">
            <a:solidFill>
              <a:srgbClr val="BFBFBF"/>
            </a:solidFill>
            <a:prstDash val="solid"/>
            <a:miter lim="8000"/>
            <a:headEnd type="none" w="sm" len="sm"/>
            <a:tailEnd type="none" w="sm" len="sm"/>
          </a:ln>
        </p:spPr>
      </p:cxnSp>
      <p:sp>
        <p:nvSpPr>
          <p:cNvPr id="136" name="Shape 136"/>
          <p:cNvSpPr>
            <a:spLocks noGrp="1"/>
          </p:cNvSpPr>
          <p:nvPr>
            <p:ph type="pic" idx="3"/>
          </p:nvPr>
        </p:nvSpPr>
        <p:spPr>
          <a:xfrm>
            <a:off x="834898" y="2322599"/>
            <a:ext cx="1036500" cy="19191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27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1_01">
  <p:cSld name="21_01">
    <p:spTree>
      <p:nvGrpSpPr>
        <p:cNvPr id="1" name="Shape 137"/>
        <p:cNvGrpSpPr/>
        <p:nvPr/>
      </p:nvGrpSpPr>
      <p:grpSpPr>
        <a:xfrm>
          <a:off x="0" y="0"/>
          <a:ext cx="0" cy="0"/>
          <a:chOff x="0" y="0"/>
          <a:chExt cx="0" cy="0"/>
        </a:xfrm>
      </p:grpSpPr>
      <p:sp>
        <p:nvSpPr>
          <p:cNvPr id="138" name="Shape 138"/>
          <p:cNvSpPr>
            <a:spLocks noGrp="1"/>
          </p:cNvSpPr>
          <p:nvPr>
            <p:ph type="pic" idx="2"/>
          </p:nvPr>
        </p:nvSpPr>
        <p:spPr>
          <a:xfrm>
            <a:off x="3017283" y="1892509"/>
            <a:ext cx="1228500" cy="22746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27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9" name="Shape 139"/>
          <p:cNvSpPr txBox="1">
            <a:spLocks noGrp="1"/>
          </p:cNvSpPr>
          <p:nvPr>
            <p:ph type="ftr" idx="11"/>
          </p:nvPr>
        </p:nvSpPr>
        <p:spPr>
          <a:xfrm>
            <a:off x="697152" y="4901253"/>
            <a:ext cx="2320500" cy="105300"/>
          </a:xfrm>
          <a:prstGeom prst="rect">
            <a:avLst/>
          </a:prstGeom>
          <a:noFill/>
          <a:ln>
            <a:noFill/>
          </a:ln>
        </p:spPr>
        <p:txBody>
          <a:bodyPr spcFirstLastPara="1" wrap="square" lIns="17850" tIns="17850" rIns="17850" bIns="17850" anchor="t" anchorCtr="0"/>
          <a:lstStyle>
            <a:lvl1pPr marL="0" marR="0" lvl="0" indent="0" algn="l" rtl="0">
              <a:spcBef>
                <a:spcPts val="0"/>
              </a:spcBef>
              <a:spcAft>
                <a:spcPts val="0"/>
              </a:spcAft>
              <a:buSzPts val="300"/>
              <a:buNone/>
              <a:defRPr sz="700" b="0" i="0">
                <a:solidFill>
                  <a:srgbClr val="A5A5A5"/>
                </a:solidFill>
                <a:latin typeface="Calibri"/>
                <a:ea typeface="Calibri"/>
                <a:cs typeface="Calibri"/>
                <a:sym typeface="Calibri"/>
              </a:defRPr>
            </a:lvl1pPr>
            <a:lvl2pPr marL="342900" marR="0" lvl="1"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9pPr>
          </a:lstStyle>
          <a:p>
            <a:endParaRPr/>
          </a:p>
        </p:txBody>
      </p:sp>
      <p:sp>
        <p:nvSpPr>
          <p:cNvPr id="140" name="Shape 140"/>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700" b="0" i="0">
                <a:solidFill>
                  <a:srgbClr val="A5A5A5"/>
                </a:solidFill>
                <a:latin typeface="Calibri"/>
                <a:ea typeface="Calibri"/>
                <a:cs typeface="Calibri"/>
                <a:sym typeface="Calibri"/>
              </a:defRPr>
            </a:lvl1pPr>
            <a:lvl2pPr marL="0" marR="0" lvl="1" indent="0" algn="r" rtl="0">
              <a:spcBef>
                <a:spcPts val="0"/>
              </a:spcBef>
              <a:buNone/>
              <a:defRPr sz="700" b="0" i="0">
                <a:solidFill>
                  <a:srgbClr val="A5A5A5"/>
                </a:solidFill>
                <a:latin typeface="Calibri"/>
                <a:ea typeface="Calibri"/>
                <a:cs typeface="Calibri"/>
                <a:sym typeface="Calibri"/>
              </a:defRPr>
            </a:lvl2pPr>
            <a:lvl3pPr marL="0" marR="0" lvl="2" indent="0" algn="r" rtl="0">
              <a:spcBef>
                <a:spcPts val="0"/>
              </a:spcBef>
              <a:buNone/>
              <a:defRPr sz="700" b="0" i="0">
                <a:solidFill>
                  <a:srgbClr val="A5A5A5"/>
                </a:solidFill>
                <a:latin typeface="Calibri"/>
                <a:ea typeface="Calibri"/>
                <a:cs typeface="Calibri"/>
                <a:sym typeface="Calibri"/>
              </a:defRPr>
            </a:lvl3pPr>
            <a:lvl4pPr marL="0" marR="0" lvl="3" indent="0" algn="r" rtl="0">
              <a:spcBef>
                <a:spcPts val="0"/>
              </a:spcBef>
              <a:buNone/>
              <a:defRPr sz="700" b="0" i="0">
                <a:solidFill>
                  <a:srgbClr val="A5A5A5"/>
                </a:solidFill>
                <a:latin typeface="Calibri"/>
                <a:ea typeface="Calibri"/>
                <a:cs typeface="Calibri"/>
                <a:sym typeface="Calibri"/>
              </a:defRPr>
            </a:lvl4pPr>
            <a:lvl5pPr marL="0" marR="0" lvl="4" indent="0" algn="r" rtl="0">
              <a:spcBef>
                <a:spcPts val="0"/>
              </a:spcBef>
              <a:buNone/>
              <a:defRPr sz="700" b="0" i="0">
                <a:solidFill>
                  <a:srgbClr val="A5A5A5"/>
                </a:solidFill>
                <a:latin typeface="Calibri"/>
                <a:ea typeface="Calibri"/>
                <a:cs typeface="Calibri"/>
                <a:sym typeface="Calibri"/>
              </a:defRPr>
            </a:lvl5pPr>
            <a:lvl6pPr marL="0" marR="0" lvl="5" indent="0" algn="r" rtl="0">
              <a:spcBef>
                <a:spcPts val="0"/>
              </a:spcBef>
              <a:buNone/>
              <a:defRPr sz="700" b="0" i="0">
                <a:solidFill>
                  <a:srgbClr val="A5A5A5"/>
                </a:solidFill>
                <a:latin typeface="Calibri"/>
                <a:ea typeface="Calibri"/>
                <a:cs typeface="Calibri"/>
                <a:sym typeface="Calibri"/>
              </a:defRPr>
            </a:lvl6pPr>
            <a:lvl7pPr marL="0" marR="0" lvl="6" indent="0" algn="r" rtl="0">
              <a:spcBef>
                <a:spcPts val="0"/>
              </a:spcBef>
              <a:buNone/>
              <a:defRPr sz="700" b="0" i="0">
                <a:solidFill>
                  <a:srgbClr val="A5A5A5"/>
                </a:solidFill>
                <a:latin typeface="Calibri"/>
                <a:ea typeface="Calibri"/>
                <a:cs typeface="Calibri"/>
                <a:sym typeface="Calibri"/>
              </a:defRPr>
            </a:lvl7pPr>
            <a:lvl8pPr marL="0" marR="0" lvl="7" indent="0" algn="r" rtl="0">
              <a:spcBef>
                <a:spcPts val="0"/>
              </a:spcBef>
              <a:buNone/>
              <a:defRPr sz="700" b="0" i="0">
                <a:solidFill>
                  <a:srgbClr val="A5A5A5"/>
                </a:solidFill>
                <a:latin typeface="Calibri"/>
                <a:ea typeface="Calibri"/>
                <a:cs typeface="Calibri"/>
                <a:sym typeface="Calibri"/>
              </a:defRPr>
            </a:lvl8pPr>
            <a:lvl9pPr marL="0" marR="0" lvl="8" indent="0" algn="r" rtl="0">
              <a:spcBef>
                <a:spcPts val="0"/>
              </a:spcBef>
              <a:buNone/>
              <a:defRPr sz="70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cxnSp>
        <p:nvCxnSpPr>
          <p:cNvPr id="141" name="Shape 141"/>
          <p:cNvCxnSpPr/>
          <p:nvPr/>
        </p:nvCxnSpPr>
        <p:spPr>
          <a:xfrm rot="10800000">
            <a:off x="570431" y="4893931"/>
            <a:ext cx="0" cy="119700"/>
          </a:xfrm>
          <a:prstGeom prst="straightConnector1">
            <a:avLst/>
          </a:prstGeom>
          <a:noFill/>
          <a:ln w="12700" cap="flat" cmpd="sng">
            <a:solidFill>
              <a:srgbClr val="BFBFBF"/>
            </a:solidFill>
            <a:prstDash val="solid"/>
            <a:miter lim="8000"/>
            <a:headEnd type="none" w="sm" len="sm"/>
            <a:tailEnd type="none" w="sm" len="sm"/>
          </a:ln>
        </p:spPr>
      </p:cxnSp>
      <p:sp>
        <p:nvSpPr>
          <p:cNvPr id="142" name="Shape 142"/>
          <p:cNvSpPr>
            <a:spLocks noGrp="1"/>
          </p:cNvSpPr>
          <p:nvPr>
            <p:ph type="pic" idx="3"/>
          </p:nvPr>
        </p:nvSpPr>
        <p:spPr>
          <a:xfrm>
            <a:off x="6584504" y="1910065"/>
            <a:ext cx="1228500" cy="22746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27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2_01">
  <p:cSld name="22_01">
    <p:spTree>
      <p:nvGrpSpPr>
        <p:cNvPr id="1" name="Shape 143"/>
        <p:cNvGrpSpPr/>
        <p:nvPr/>
      </p:nvGrpSpPr>
      <p:grpSpPr>
        <a:xfrm>
          <a:off x="0" y="0"/>
          <a:ext cx="0" cy="0"/>
          <a:chOff x="0" y="0"/>
          <a:chExt cx="0" cy="0"/>
        </a:xfrm>
      </p:grpSpPr>
      <p:sp>
        <p:nvSpPr>
          <p:cNvPr id="144" name="Shape 144"/>
          <p:cNvSpPr>
            <a:spLocks noGrp="1"/>
          </p:cNvSpPr>
          <p:nvPr>
            <p:ph type="pic" idx="2"/>
          </p:nvPr>
        </p:nvSpPr>
        <p:spPr>
          <a:xfrm>
            <a:off x="1517634" y="1494756"/>
            <a:ext cx="1541400" cy="28539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27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45" name="Shape 145"/>
          <p:cNvSpPr txBox="1">
            <a:spLocks noGrp="1"/>
          </p:cNvSpPr>
          <p:nvPr>
            <p:ph type="ftr" idx="11"/>
          </p:nvPr>
        </p:nvSpPr>
        <p:spPr>
          <a:xfrm>
            <a:off x="697152" y="4901253"/>
            <a:ext cx="2320500" cy="105300"/>
          </a:xfrm>
          <a:prstGeom prst="rect">
            <a:avLst/>
          </a:prstGeom>
          <a:noFill/>
          <a:ln>
            <a:noFill/>
          </a:ln>
        </p:spPr>
        <p:txBody>
          <a:bodyPr spcFirstLastPara="1" wrap="square" lIns="17850" tIns="17850" rIns="17850" bIns="17850" anchor="t" anchorCtr="0"/>
          <a:lstStyle>
            <a:lvl1pPr marL="0" marR="0" lvl="0" indent="0" algn="l" rtl="0">
              <a:spcBef>
                <a:spcPts val="0"/>
              </a:spcBef>
              <a:spcAft>
                <a:spcPts val="0"/>
              </a:spcAft>
              <a:buSzPts val="300"/>
              <a:buNone/>
              <a:defRPr sz="700" b="0" i="0">
                <a:solidFill>
                  <a:srgbClr val="A5A5A5"/>
                </a:solidFill>
                <a:latin typeface="Calibri"/>
                <a:ea typeface="Calibri"/>
                <a:cs typeface="Calibri"/>
                <a:sym typeface="Calibri"/>
              </a:defRPr>
            </a:lvl1pPr>
            <a:lvl2pPr marL="342900" marR="0" lvl="1"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9pPr>
          </a:lstStyle>
          <a:p>
            <a:endParaRPr/>
          </a:p>
        </p:txBody>
      </p:sp>
      <p:sp>
        <p:nvSpPr>
          <p:cNvPr id="146" name="Shape 146"/>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700" b="0" i="0">
                <a:solidFill>
                  <a:srgbClr val="A5A5A5"/>
                </a:solidFill>
                <a:latin typeface="Calibri"/>
                <a:ea typeface="Calibri"/>
                <a:cs typeface="Calibri"/>
                <a:sym typeface="Calibri"/>
              </a:defRPr>
            </a:lvl1pPr>
            <a:lvl2pPr marL="0" marR="0" lvl="1" indent="0" algn="r" rtl="0">
              <a:spcBef>
                <a:spcPts val="0"/>
              </a:spcBef>
              <a:buNone/>
              <a:defRPr sz="700" b="0" i="0">
                <a:solidFill>
                  <a:srgbClr val="A5A5A5"/>
                </a:solidFill>
                <a:latin typeface="Calibri"/>
                <a:ea typeface="Calibri"/>
                <a:cs typeface="Calibri"/>
                <a:sym typeface="Calibri"/>
              </a:defRPr>
            </a:lvl2pPr>
            <a:lvl3pPr marL="0" marR="0" lvl="2" indent="0" algn="r" rtl="0">
              <a:spcBef>
                <a:spcPts val="0"/>
              </a:spcBef>
              <a:buNone/>
              <a:defRPr sz="700" b="0" i="0">
                <a:solidFill>
                  <a:srgbClr val="A5A5A5"/>
                </a:solidFill>
                <a:latin typeface="Calibri"/>
                <a:ea typeface="Calibri"/>
                <a:cs typeface="Calibri"/>
                <a:sym typeface="Calibri"/>
              </a:defRPr>
            </a:lvl3pPr>
            <a:lvl4pPr marL="0" marR="0" lvl="3" indent="0" algn="r" rtl="0">
              <a:spcBef>
                <a:spcPts val="0"/>
              </a:spcBef>
              <a:buNone/>
              <a:defRPr sz="700" b="0" i="0">
                <a:solidFill>
                  <a:srgbClr val="A5A5A5"/>
                </a:solidFill>
                <a:latin typeface="Calibri"/>
                <a:ea typeface="Calibri"/>
                <a:cs typeface="Calibri"/>
                <a:sym typeface="Calibri"/>
              </a:defRPr>
            </a:lvl4pPr>
            <a:lvl5pPr marL="0" marR="0" lvl="4" indent="0" algn="r" rtl="0">
              <a:spcBef>
                <a:spcPts val="0"/>
              </a:spcBef>
              <a:buNone/>
              <a:defRPr sz="700" b="0" i="0">
                <a:solidFill>
                  <a:srgbClr val="A5A5A5"/>
                </a:solidFill>
                <a:latin typeface="Calibri"/>
                <a:ea typeface="Calibri"/>
                <a:cs typeface="Calibri"/>
                <a:sym typeface="Calibri"/>
              </a:defRPr>
            </a:lvl5pPr>
            <a:lvl6pPr marL="0" marR="0" lvl="5" indent="0" algn="r" rtl="0">
              <a:spcBef>
                <a:spcPts val="0"/>
              </a:spcBef>
              <a:buNone/>
              <a:defRPr sz="700" b="0" i="0">
                <a:solidFill>
                  <a:srgbClr val="A5A5A5"/>
                </a:solidFill>
                <a:latin typeface="Calibri"/>
                <a:ea typeface="Calibri"/>
                <a:cs typeface="Calibri"/>
                <a:sym typeface="Calibri"/>
              </a:defRPr>
            </a:lvl6pPr>
            <a:lvl7pPr marL="0" marR="0" lvl="6" indent="0" algn="r" rtl="0">
              <a:spcBef>
                <a:spcPts val="0"/>
              </a:spcBef>
              <a:buNone/>
              <a:defRPr sz="700" b="0" i="0">
                <a:solidFill>
                  <a:srgbClr val="A5A5A5"/>
                </a:solidFill>
                <a:latin typeface="Calibri"/>
                <a:ea typeface="Calibri"/>
                <a:cs typeface="Calibri"/>
                <a:sym typeface="Calibri"/>
              </a:defRPr>
            </a:lvl7pPr>
            <a:lvl8pPr marL="0" marR="0" lvl="7" indent="0" algn="r" rtl="0">
              <a:spcBef>
                <a:spcPts val="0"/>
              </a:spcBef>
              <a:buNone/>
              <a:defRPr sz="700" b="0" i="0">
                <a:solidFill>
                  <a:srgbClr val="A5A5A5"/>
                </a:solidFill>
                <a:latin typeface="Calibri"/>
                <a:ea typeface="Calibri"/>
                <a:cs typeface="Calibri"/>
                <a:sym typeface="Calibri"/>
              </a:defRPr>
            </a:lvl8pPr>
            <a:lvl9pPr marL="0" marR="0" lvl="8" indent="0" algn="r" rtl="0">
              <a:spcBef>
                <a:spcPts val="0"/>
              </a:spcBef>
              <a:buNone/>
              <a:defRPr sz="70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cxnSp>
        <p:nvCxnSpPr>
          <p:cNvPr id="147" name="Shape 147"/>
          <p:cNvCxnSpPr/>
          <p:nvPr/>
        </p:nvCxnSpPr>
        <p:spPr>
          <a:xfrm rot="10800000">
            <a:off x="570431" y="4893931"/>
            <a:ext cx="0" cy="119700"/>
          </a:xfrm>
          <a:prstGeom prst="straightConnector1">
            <a:avLst/>
          </a:prstGeom>
          <a:noFill/>
          <a:ln w="12700" cap="flat" cmpd="sng">
            <a:solidFill>
              <a:srgbClr val="BFBFBF"/>
            </a:solidFill>
            <a:prstDash val="solid"/>
            <a:miter lim="8000"/>
            <a:headEnd type="none" w="sm" len="sm"/>
            <a:tailEnd type="none" w="sm" len="sm"/>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3_01">
  <p:cSld name="23_01">
    <p:spTree>
      <p:nvGrpSpPr>
        <p:cNvPr id="1" name="Shape 148"/>
        <p:cNvGrpSpPr/>
        <p:nvPr/>
      </p:nvGrpSpPr>
      <p:grpSpPr>
        <a:xfrm>
          <a:off x="0" y="0"/>
          <a:ext cx="0" cy="0"/>
          <a:chOff x="0" y="0"/>
          <a:chExt cx="0" cy="0"/>
        </a:xfrm>
      </p:grpSpPr>
      <p:sp>
        <p:nvSpPr>
          <p:cNvPr id="149" name="Shape 149"/>
          <p:cNvSpPr>
            <a:spLocks noGrp="1"/>
          </p:cNvSpPr>
          <p:nvPr>
            <p:ph type="pic" idx="2"/>
          </p:nvPr>
        </p:nvSpPr>
        <p:spPr>
          <a:xfrm>
            <a:off x="2422196" y="1278342"/>
            <a:ext cx="3261900" cy="19983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27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50" name="Shape 150"/>
          <p:cNvSpPr txBox="1">
            <a:spLocks noGrp="1"/>
          </p:cNvSpPr>
          <p:nvPr>
            <p:ph type="ftr" idx="11"/>
          </p:nvPr>
        </p:nvSpPr>
        <p:spPr>
          <a:xfrm>
            <a:off x="697152" y="4901253"/>
            <a:ext cx="2320500" cy="105300"/>
          </a:xfrm>
          <a:prstGeom prst="rect">
            <a:avLst/>
          </a:prstGeom>
          <a:noFill/>
          <a:ln>
            <a:noFill/>
          </a:ln>
        </p:spPr>
        <p:txBody>
          <a:bodyPr spcFirstLastPara="1" wrap="square" lIns="17850" tIns="17850" rIns="17850" bIns="17850" anchor="t" anchorCtr="0"/>
          <a:lstStyle>
            <a:lvl1pPr marL="0" marR="0" lvl="0" indent="0" algn="l" rtl="0">
              <a:spcBef>
                <a:spcPts val="0"/>
              </a:spcBef>
              <a:spcAft>
                <a:spcPts val="0"/>
              </a:spcAft>
              <a:buSzPts val="300"/>
              <a:buNone/>
              <a:defRPr sz="700" b="0" i="0">
                <a:solidFill>
                  <a:srgbClr val="A5A5A5"/>
                </a:solidFill>
                <a:latin typeface="Calibri"/>
                <a:ea typeface="Calibri"/>
                <a:cs typeface="Calibri"/>
                <a:sym typeface="Calibri"/>
              </a:defRPr>
            </a:lvl1pPr>
            <a:lvl2pPr marL="342900" marR="0" lvl="1"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9pPr>
          </a:lstStyle>
          <a:p>
            <a:endParaRPr/>
          </a:p>
        </p:txBody>
      </p:sp>
      <p:sp>
        <p:nvSpPr>
          <p:cNvPr id="151" name="Shape 151"/>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700" b="0" i="0">
                <a:solidFill>
                  <a:srgbClr val="A5A5A5"/>
                </a:solidFill>
                <a:latin typeface="Calibri"/>
                <a:ea typeface="Calibri"/>
                <a:cs typeface="Calibri"/>
                <a:sym typeface="Calibri"/>
              </a:defRPr>
            </a:lvl1pPr>
            <a:lvl2pPr marL="0" marR="0" lvl="1" indent="0" algn="r" rtl="0">
              <a:spcBef>
                <a:spcPts val="0"/>
              </a:spcBef>
              <a:buNone/>
              <a:defRPr sz="700" b="0" i="0">
                <a:solidFill>
                  <a:srgbClr val="A5A5A5"/>
                </a:solidFill>
                <a:latin typeface="Calibri"/>
                <a:ea typeface="Calibri"/>
                <a:cs typeface="Calibri"/>
                <a:sym typeface="Calibri"/>
              </a:defRPr>
            </a:lvl2pPr>
            <a:lvl3pPr marL="0" marR="0" lvl="2" indent="0" algn="r" rtl="0">
              <a:spcBef>
                <a:spcPts val="0"/>
              </a:spcBef>
              <a:buNone/>
              <a:defRPr sz="700" b="0" i="0">
                <a:solidFill>
                  <a:srgbClr val="A5A5A5"/>
                </a:solidFill>
                <a:latin typeface="Calibri"/>
                <a:ea typeface="Calibri"/>
                <a:cs typeface="Calibri"/>
                <a:sym typeface="Calibri"/>
              </a:defRPr>
            </a:lvl3pPr>
            <a:lvl4pPr marL="0" marR="0" lvl="3" indent="0" algn="r" rtl="0">
              <a:spcBef>
                <a:spcPts val="0"/>
              </a:spcBef>
              <a:buNone/>
              <a:defRPr sz="700" b="0" i="0">
                <a:solidFill>
                  <a:srgbClr val="A5A5A5"/>
                </a:solidFill>
                <a:latin typeface="Calibri"/>
                <a:ea typeface="Calibri"/>
                <a:cs typeface="Calibri"/>
                <a:sym typeface="Calibri"/>
              </a:defRPr>
            </a:lvl4pPr>
            <a:lvl5pPr marL="0" marR="0" lvl="4" indent="0" algn="r" rtl="0">
              <a:spcBef>
                <a:spcPts val="0"/>
              </a:spcBef>
              <a:buNone/>
              <a:defRPr sz="700" b="0" i="0">
                <a:solidFill>
                  <a:srgbClr val="A5A5A5"/>
                </a:solidFill>
                <a:latin typeface="Calibri"/>
                <a:ea typeface="Calibri"/>
                <a:cs typeface="Calibri"/>
                <a:sym typeface="Calibri"/>
              </a:defRPr>
            </a:lvl5pPr>
            <a:lvl6pPr marL="0" marR="0" lvl="5" indent="0" algn="r" rtl="0">
              <a:spcBef>
                <a:spcPts val="0"/>
              </a:spcBef>
              <a:buNone/>
              <a:defRPr sz="700" b="0" i="0">
                <a:solidFill>
                  <a:srgbClr val="A5A5A5"/>
                </a:solidFill>
                <a:latin typeface="Calibri"/>
                <a:ea typeface="Calibri"/>
                <a:cs typeface="Calibri"/>
                <a:sym typeface="Calibri"/>
              </a:defRPr>
            </a:lvl6pPr>
            <a:lvl7pPr marL="0" marR="0" lvl="6" indent="0" algn="r" rtl="0">
              <a:spcBef>
                <a:spcPts val="0"/>
              </a:spcBef>
              <a:buNone/>
              <a:defRPr sz="700" b="0" i="0">
                <a:solidFill>
                  <a:srgbClr val="A5A5A5"/>
                </a:solidFill>
                <a:latin typeface="Calibri"/>
                <a:ea typeface="Calibri"/>
                <a:cs typeface="Calibri"/>
                <a:sym typeface="Calibri"/>
              </a:defRPr>
            </a:lvl7pPr>
            <a:lvl8pPr marL="0" marR="0" lvl="7" indent="0" algn="r" rtl="0">
              <a:spcBef>
                <a:spcPts val="0"/>
              </a:spcBef>
              <a:buNone/>
              <a:defRPr sz="700" b="0" i="0">
                <a:solidFill>
                  <a:srgbClr val="A5A5A5"/>
                </a:solidFill>
                <a:latin typeface="Calibri"/>
                <a:ea typeface="Calibri"/>
                <a:cs typeface="Calibri"/>
                <a:sym typeface="Calibri"/>
              </a:defRPr>
            </a:lvl8pPr>
            <a:lvl9pPr marL="0" marR="0" lvl="8" indent="0" algn="r" rtl="0">
              <a:spcBef>
                <a:spcPts val="0"/>
              </a:spcBef>
              <a:buNone/>
              <a:defRPr sz="70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cxnSp>
        <p:nvCxnSpPr>
          <p:cNvPr id="152" name="Shape 152"/>
          <p:cNvCxnSpPr/>
          <p:nvPr/>
        </p:nvCxnSpPr>
        <p:spPr>
          <a:xfrm rot="10800000">
            <a:off x="570431" y="4893931"/>
            <a:ext cx="0" cy="119700"/>
          </a:xfrm>
          <a:prstGeom prst="straightConnector1">
            <a:avLst/>
          </a:prstGeom>
          <a:noFill/>
          <a:ln w="12700" cap="flat" cmpd="sng">
            <a:solidFill>
              <a:srgbClr val="BFBFBF"/>
            </a:solidFill>
            <a:prstDash val="solid"/>
            <a:miter lim="8000"/>
            <a:headEnd type="none" w="sm" len="sm"/>
            <a:tailEnd type="none" w="sm" len="sm"/>
          </a:ln>
        </p:spPr>
      </p:cxnSp>
      <p:sp>
        <p:nvSpPr>
          <p:cNvPr id="153" name="Shape 153"/>
          <p:cNvSpPr>
            <a:spLocks noGrp="1"/>
          </p:cNvSpPr>
          <p:nvPr>
            <p:ph type="pic" idx="3"/>
          </p:nvPr>
        </p:nvSpPr>
        <p:spPr>
          <a:xfrm>
            <a:off x="5635815" y="1858974"/>
            <a:ext cx="1220700" cy="15894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27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54" name="Shape 154"/>
          <p:cNvSpPr>
            <a:spLocks noGrp="1"/>
          </p:cNvSpPr>
          <p:nvPr>
            <p:ph type="pic" idx="4"/>
          </p:nvPr>
        </p:nvSpPr>
        <p:spPr>
          <a:xfrm>
            <a:off x="5192740" y="2490946"/>
            <a:ext cx="548100" cy="10149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13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4_01">
  <p:cSld name="24_01">
    <p:spTree>
      <p:nvGrpSpPr>
        <p:cNvPr id="1" name="Shape 155"/>
        <p:cNvGrpSpPr/>
        <p:nvPr/>
      </p:nvGrpSpPr>
      <p:grpSpPr>
        <a:xfrm>
          <a:off x="0" y="0"/>
          <a:ext cx="0" cy="0"/>
          <a:chOff x="0" y="0"/>
          <a:chExt cx="0" cy="0"/>
        </a:xfrm>
      </p:grpSpPr>
      <p:sp>
        <p:nvSpPr>
          <p:cNvPr id="156" name="Shape 156"/>
          <p:cNvSpPr>
            <a:spLocks noGrp="1"/>
          </p:cNvSpPr>
          <p:nvPr>
            <p:ph type="pic" idx="2"/>
          </p:nvPr>
        </p:nvSpPr>
        <p:spPr>
          <a:xfrm>
            <a:off x="5745918" y="500732"/>
            <a:ext cx="2886900" cy="41421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27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57" name="Shape 157"/>
          <p:cNvSpPr txBox="1">
            <a:spLocks noGrp="1"/>
          </p:cNvSpPr>
          <p:nvPr>
            <p:ph type="ftr" idx="11"/>
          </p:nvPr>
        </p:nvSpPr>
        <p:spPr>
          <a:xfrm>
            <a:off x="697152" y="4901253"/>
            <a:ext cx="2320500" cy="105300"/>
          </a:xfrm>
          <a:prstGeom prst="rect">
            <a:avLst/>
          </a:prstGeom>
          <a:noFill/>
          <a:ln>
            <a:noFill/>
          </a:ln>
        </p:spPr>
        <p:txBody>
          <a:bodyPr spcFirstLastPara="1" wrap="square" lIns="17850" tIns="17850" rIns="17850" bIns="17850" anchor="t" anchorCtr="0"/>
          <a:lstStyle>
            <a:lvl1pPr marL="0" marR="0" lvl="0" indent="0" algn="l" rtl="0">
              <a:spcBef>
                <a:spcPts val="0"/>
              </a:spcBef>
              <a:spcAft>
                <a:spcPts val="0"/>
              </a:spcAft>
              <a:buSzPts val="300"/>
              <a:buNone/>
              <a:defRPr sz="700" b="0" i="0">
                <a:solidFill>
                  <a:srgbClr val="A5A5A5"/>
                </a:solidFill>
                <a:latin typeface="Calibri"/>
                <a:ea typeface="Calibri"/>
                <a:cs typeface="Calibri"/>
                <a:sym typeface="Calibri"/>
              </a:defRPr>
            </a:lvl1pPr>
            <a:lvl2pPr marL="342900" marR="0" lvl="1"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9pPr>
          </a:lstStyle>
          <a:p>
            <a:endParaRPr/>
          </a:p>
        </p:txBody>
      </p:sp>
      <p:sp>
        <p:nvSpPr>
          <p:cNvPr id="158" name="Shape 158"/>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700" b="0" i="0">
                <a:solidFill>
                  <a:srgbClr val="A5A5A5"/>
                </a:solidFill>
                <a:latin typeface="Calibri"/>
                <a:ea typeface="Calibri"/>
                <a:cs typeface="Calibri"/>
                <a:sym typeface="Calibri"/>
              </a:defRPr>
            </a:lvl1pPr>
            <a:lvl2pPr marL="0" marR="0" lvl="1" indent="0" algn="r" rtl="0">
              <a:spcBef>
                <a:spcPts val="0"/>
              </a:spcBef>
              <a:buNone/>
              <a:defRPr sz="700" b="0" i="0">
                <a:solidFill>
                  <a:srgbClr val="A5A5A5"/>
                </a:solidFill>
                <a:latin typeface="Calibri"/>
                <a:ea typeface="Calibri"/>
                <a:cs typeface="Calibri"/>
                <a:sym typeface="Calibri"/>
              </a:defRPr>
            </a:lvl2pPr>
            <a:lvl3pPr marL="0" marR="0" lvl="2" indent="0" algn="r" rtl="0">
              <a:spcBef>
                <a:spcPts val="0"/>
              </a:spcBef>
              <a:buNone/>
              <a:defRPr sz="700" b="0" i="0">
                <a:solidFill>
                  <a:srgbClr val="A5A5A5"/>
                </a:solidFill>
                <a:latin typeface="Calibri"/>
                <a:ea typeface="Calibri"/>
                <a:cs typeface="Calibri"/>
                <a:sym typeface="Calibri"/>
              </a:defRPr>
            </a:lvl3pPr>
            <a:lvl4pPr marL="0" marR="0" lvl="3" indent="0" algn="r" rtl="0">
              <a:spcBef>
                <a:spcPts val="0"/>
              </a:spcBef>
              <a:buNone/>
              <a:defRPr sz="700" b="0" i="0">
                <a:solidFill>
                  <a:srgbClr val="A5A5A5"/>
                </a:solidFill>
                <a:latin typeface="Calibri"/>
                <a:ea typeface="Calibri"/>
                <a:cs typeface="Calibri"/>
                <a:sym typeface="Calibri"/>
              </a:defRPr>
            </a:lvl4pPr>
            <a:lvl5pPr marL="0" marR="0" lvl="4" indent="0" algn="r" rtl="0">
              <a:spcBef>
                <a:spcPts val="0"/>
              </a:spcBef>
              <a:buNone/>
              <a:defRPr sz="700" b="0" i="0">
                <a:solidFill>
                  <a:srgbClr val="A5A5A5"/>
                </a:solidFill>
                <a:latin typeface="Calibri"/>
                <a:ea typeface="Calibri"/>
                <a:cs typeface="Calibri"/>
                <a:sym typeface="Calibri"/>
              </a:defRPr>
            </a:lvl5pPr>
            <a:lvl6pPr marL="0" marR="0" lvl="5" indent="0" algn="r" rtl="0">
              <a:spcBef>
                <a:spcPts val="0"/>
              </a:spcBef>
              <a:buNone/>
              <a:defRPr sz="700" b="0" i="0">
                <a:solidFill>
                  <a:srgbClr val="A5A5A5"/>
                </a:solidFill>
                <a:latin typeface="Calibri"/>
                <a:ea typeface="Calibri"/>
                <a:cs typeface="Calibri"/>
                <a:sym typeface="Calibri"/>
              </a:defRPr>
            </a:lvl6pPr>
            <a:lvl7pPr marL="0" marR="0" lvl="6" indent="0" algn="r" rtl="0">
              <a:spcBef>
                <a:spcPts val="0"/>
              </a:spcBef>
              <a:buNone/>
              <a:defRPr sz="700" b="0" i="0">
                <a:solidFill>
                  <a:srgbClr val="A5A5A5"/>
                </a:solidFill>
                <a:latin typeface="Calibri"/>
                <a:ea typeface="Calibri"/>
                <a:cs typeface="Calibri"/>
                <a:sym typeface="Calibri"/>
              </a:defRPr>
            </a:lvl7pPr>
            <a:lvl8pPr marL="0" marR="0" lvl="7" indent="0" algn="r" rtl="0">
              <a:spcBef>
                <a:spcPts val="0"/>
              </a:spcBef>
              <a:buNone/>
              <a:defRPr sz="700" b="0" i="0">
                <a:solidFill>
                  <a:srgbClr val="A5A5A5"/>
                </a:solidFill>
                <a:latin typeface="Calibri"/>
                <a:ea typeface="Calibri"/>
                <a:cs typeface="Calibri"/>
                <a:sym typeface="Calibri"/>
              </a:defRPr>
            </a:lvl8pPr>
            <a:lvl9pPr marL="0" marR="0" lvl="8" indent="0" algn="r" rtl="0">
              <a:spcBef>
                <a:spcPts val="0"/>
              </a:spcBef>
              <a:buNone/>
              <a:defRPr sz="70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cxnSp>
        <p:nvCxnSpPr>
          <p:cNvPr id="159" name="Shape 159"/>
          <p:cNvCxnSpPr/>
          <p:nvPr/>
        </p:nvCxnSpPr>
        <p:spPr>
          <a:xfrm rot="10800000">
            <a:off x="570431" y="4893931"/>
            <a:ext cx="0" cy="119700"/>
          </a:xfrm>
          <a:prstGeom prst="straightConnector1">
            <a:avLst/>
          </a:prstGeom>
          <a:noFill/>
          <a:ln w="12700" cap="flat" cmpd="sng">
            <a:solidFill>
              <a:srgbClr val="BFBFBF"/>
            </a:solidFill>
            <a:prstDash val="solid"/>
            <a:miter lim="8000"/>
            <a:headEnd type="none" w="sm" len="sm"/>
            <a:tailEnd type="none" w="sm" len="sm"/>
          </a:ln>
        </p:spPr>
      </p:cxnSp>
      <p:sp>
        <p:nvSpPr>
          <p:cNvPr id="160" name="Shape 160"/>
          <p:cNvSpPr>
            <a:spLocks noGrp="1"/>
          </p:cNvSpPr>
          <p:nvPr>
            <p:ph type="pic" idx="3"/>
          </p:nvPr>
        </p:nvSpPr>
        <p:spPr>
          <a:xfrm>
            <a:off x="3475294" y="2391330"/>
            <a:ext cx="1899300" cy="17460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27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efault">
  <p:cSld name="Default">
    <p:spTree>
      <p:nvGrpSpPr>
        <p:cNvPr id="1" name="Shape 16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01">
  <p:cSld name="3_01">
    <p:spTree>
      <p:nvGrpSpPr>
        <p:cNvPr id="1" name="Shape 27"/>
        <p:cNvGrpSpPr/>
        <p:nvPr/>
      </p:nvGrpSpPr>
      <p:grpSpPr>
        <a:xfrm>
          <a:off x="0" y="0"/>
          <a:ext cx="0" cy="0"/>
          <a:chOff x="0" y="0"/>
          <a:chExt cx="0" cy="0"/>
        </a:xfrm>
      </p:grpSpPr>
      <p:sp>
        <p:nvSpPr>
          <p:cNvPr id="28" name="Shape 28"/>
          <p:cNvSpPr>
            <a:spLocks noGrp="1"/>
          </p:cNvSpPr>
          <p:nvPr>
            <p:ph type="pic" idx="2"/>
          </p:nvPr>
        </p:nvSpPr>
        <p:spPr>
          <a:xfrm>
            <a:off x="4859664" y="500732"/>
            <a:ext cx="3773100" cy="41421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27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ftr" idx="11"/>
          </p:nvPr>
        </p:nvSpPr>
        <p:spPr>
          <a:xfrm>
            <a:off x="697152" y="4901253"/>
            <a:ext cx="2320500" cy="105300"/>
          </a:xfrm>
          <a:prstGeom prst="rect">
            <a:avLst/>
          </a:prstGeom>
          <a:noFill/>
          <a:ln>
            <a:noFill/>
          </a:ln>
        </p:spPr>
        <p:txBody>
          <a:bodyPr spcFirstLastPara="1" wrap="square" lIns="17850" tIns="17850" rIns="17850" bIns="17850" anchor="t" anchorCtr="0"/>
          <a:lstStyle>
            <a:lvl1pPr marL="0" marR="0" lvl="0" indent="0" algn="l" rtl="0">
              <a:spcBef>
                <a:spcPts val="0"/>
              </a:spcBef>
              <a:spcAft>
                <a:spcPts val="0"/>
              </a:spcAft>
              <a:buSzPts val="300"/>
              <a:buNone/>
              <a:defRPr sz="700" b="0" i="0">
                <a:solidFill>
                  <a:srgbClr val="A5A5A5"/>
                </a:solidFill>
                <a:latin typeface="Calibri"/>
                <a:ea typeface="Calibri"/>
                <a:cs typeface="Calibri"/>
                <a:sym typeface="Calibri"/>
              </a:defRPr>
            </a:lvl1pPr>
            <a:lvl2pPr marL="342900" marR="0" lvl="1"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700" b="0" i="0">
                <a:solidFill>
                  <a:srgbClr val="A5A5A5"/>
                </a:solidFill>
                <a:latin typeface="Calibri"/>
                <a:ea typeface="Calibri"/>
                <a:cs typeface="Calibri"/>
                <a:sym typeface="Calibri"/>
              </a:defRPr>
            </a:lvl1pPr>
            <a:lvl2pPr marL="0" marR="0" lvl="1" indent="0" algn="r" rtl="0">
              <a:spcBef>
                <a:spcPts val="0"/>
              </a:spcBef>
              <a:buNone/>
              <a:defRPr sz="700" b="0" i="0">
                <a:solidFill>
                  <a:srgbClr val="A5A5A5"/>
                </a:solidFill>
                <a:latin typeface="Calibri"/>
                <a:ea typeface="Calibri"/>
                <a:cs typeface="Calibri"/>
                <a:sym typeface="Calibri"/>
              </a:defRPr>
            </a:lvl2pPr>
            <a:lvl3pPr marL="0" marR="0" lvl="2" indent="0" algn="r" rtl="0">
              <a:spcBef>
                <a:spcPts val="0"/>
              </a:spcBef>
              <a:buNone/>
              <a:defRPr sz="700" b="0" i="0">
                <a:solidFill>
                  <a:srgbClr val="A5A5A5"/>
                </a:solidFill>
                <a:latin typeface="Calibri"/>
                <a:ea typeface="Calibri"/>
                <a:cs typeface="Calibri"/>
                <a:sym typeface="Calibri"/>
              </a:defRPr>
            </a:lvl3pPr>
            <a:lvl4pPr marL="0" marR="0" lvl="3" indent="0" algn="r" rtl="0">
              <a:spcBef>
                <a:spcPts val="0"/>
              </a:spcBef>
              <a:buNone/>
              <a:defRPr sz="700" b="0" i="0">
                <a:solidFill>
                  <a:srgbClr val="A5A5A5"/>
                </a:solidFill>
                <a:latin typeface="Calibri"/>
                <a:ea typeface="Calibri"/>
                <a:cs typeface="Calibri"/>
                <a:sym typeface="Calibri"/>
              </a:defRPr>
            </a:lvl4pPr>
            <a:lvl5pPr marL="0" marR="0" lvl="4" indent="0" algn="r" rtl="0">
              <a:spcBef>
                <a:spcPts val="0"/>
              </a:spcBef>
              <a:buNone/>
              <a:defRPr sz="700" b="0" i="0">
                <a:solidFill>
                  <a:srgbClr val="A5A5A5"/>
                </a:solidFill>
                <a:latin typeface="Calibri"/>
                <a:ea typeface="Calibri"/>
                <a:cs typeface="Calibri"/>
                <a:sym typeface="Calibri"/>
              </a:defRPr>
            </a:lvl5pPr>
            <a:lvl6pPr marL="0" marR="0" lvl="5" indent="0" algn="r" rtl="0">
              <a:spcBef>
                <a:spcPts val="0"/>
              </a:spcBef>
              <a:buNone/>
              <a:defRPr sz="700" b="0" i="0">
                <a:solidFill>
                  <a:srgbClr val="A5A5A5"/>
                </a:solidFill>
                <a:latin typeface="Calibri"/>
                <a:ea typeface="Calibri"/>
                <a:cs typeface="Calibri"/>
                <a:sym typeface="Calibri"/>
              </a:defRPr>
            </a:lvl6pPr>
            <a:lvl7pPr marL="0" marR="0" lvl="6" indent="0" algn="r" rtl="0">
              <a:spcBef>
                <a:spcPts val="0"/>
              </a:spcBef>
              <a:buNone/>
              <a:defRPr sz="700" b="0" i="0">
                <a:solidFill>
                  <a:srgbClr val="A5A5A5"/>
                </a:solidFill>
                <a:latin typeface="Calibri"/>
                <a:ea typeface="Calibri"/>
                <a:cs typeface="Calibri"/>
                <a:sym typeface="Calibri"/>
              </a:defRPr>
            </a:lvl7pPr>
            <a:lvl8pPr marL="0" marR="0" lvl="7" indent="0" algn="r" rtl="0">
              <a:spcBef>
                <a:spcPts val="0"/>
              </a:spcBef>
              <a:buNone/>
              <a:defRPr sz="700" b="0" i="0">
                <a:solidFill>
                  <a:srgbClr val="A5A5A5"/>
                </a:solidFill>
                <a:latin typeface="Calibri"/>
                <a:ea typeface="Calibri"/>
                <a:cs typeface="Calibri"/>
                <a:sym typeface="Calibri"/>
              </a:defRPr>
            </a:lvl8pPr>
            <a:lvl9pPr marL="0" marR="0" lvl="8" indent="0" algn="r" rtl="0">
              <a:spcBef>
                <a:spcPts val="0"/>
              </a:spcBef>
              <a:buNone/>
              <a:defRPr sz="70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cxnSp>
        <p:nvCxnSpPr>
          <p:cNvPr id="31" name="Shape 31"/>
          <p:cNvCxnSpPr/>
          <p:nvPr/>
        </p:nvCxnSpPr>
        <p:spPr>
          <a:xfrm rot="10800000">
            <a:off x="570431" y="4893931"/>
            <a:ext cx="0" cy="119700"/>
          </a:xfrm>
          <a:prstGeom prst="straightConnector1">
            <a:avLst/>
          </a:prstGeom>
          <a:noFill/>
          <a:ln w="12700" cap="flat" cmpd="sng">
            <a:solidFill>
              <a:srgbClr val="BFBFBF"/>
            </a:solidFill>
            <a:prstDash val="solid"/>
            <a:miter lim="8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01">
  <p:cSld name="4_01">
    <p:spTree>
      <p:nvGrpSpPr>
        <p:cNvPr id="1" name="Shape 32"/>
        <p:cNvGrpSpPr/>
        <p:nvPr/>
      </p:nvGrpSpPr>
      <p:grpSpPr>
        <a:xfrm>
          <a:off x="0" y="0"/>
          <a:ext cx="0" cy="0"/>
          <a:chOff x="0" y="0"/>
          <a:chExt cx="0" cy="0"/>
        </a:xfrm>
      </p:grpSpPr>
      <p:pic>
        <p:nvPicPr>
          <p:cNvPr id="33" name="Shape 33"/>
          <p:cNvPicPr preferRelativeResize="0"/>
          <p:nvPr/>
        </p:nvPicPr>
        <p:blipFill rotWithShape="1">
          <a:blip r:embed="rId2">
            <a:alphaModFix/>
          </a:blip>
          <a:srcRect/>
          <a:stretch/>
        </p:blipFill>
        <p:spPr>
          <a:xfrm>
            <a:off x="0" y="0"/>
            <a:ext cx="9227100" cy="5190300"/>
          </a:xfrm>
          <a:prstGeom prst="rect">
            <a:avLst/>
          </a:prstGeom>
          <a:noFill/>
          <a:ln>
            <a:noFill/>
          </a:ln>
        </p:spPr>
      </p:pic>
      <p:sp>
        <p:nvSpPr>
          <p:cNvPr id="34" name="Shape 34"/>
          <p:cNvSpPr/>
          <p:nvPr/>
        </p:nvSpPr>
        <p:spPr>
          <a:xfrm>
            <a:off x="544970" y="503643"/>
            <a:ext cx="8103300" cy="4142100"/>
          </a:xfrm>
          <a:prstGeom prst="rect">
            <a:avLst/>
          </a:prstGeom>
          <a:solidFill>
            <a:srgbClr val="FEFDFF">
              <a:alpha val="6666"/>
            </a:srgbClr>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200">
              <a:solidFill>
                <a:srgbClr val="FEFDFF"/>
              </a:solidFill>
              <a:latin typeface="Arial"/>
              <a:ea typeface="Arial"/>
              <a:cs typeface="Arial"/>
              <a:sym typeface="Arial"/>
            </a:endParaRPr>
          </a:p>
        </p:txBody>
      </p:sp>
      <p:sp>
        <p:nvSpPr>
          <p:cNvPr id="35" name="Shape 35"/>
          <p:cNvSpPr>
            <a:spLocks noGrp="1"/>
          </p:cNvSpPr>
          <p:nvPr>
            <p:ph type="pic" idx="2"/>
          </p:nvPr>
        </p:nvSpPr>
        <p:spPr>
          <a:xfrm>
            <a:off x="4845480" y="503643"/>
            <a:ext cx="3802800" cy="41421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27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ftr" idx="11"/>
          </p:nvPr>
        </p:nvSpPr>
        <p:spPr>
          <a:xfrm>
            <a:off x="697152" y="4901253"/>
            <a:ext cx="2320500" cy="105300"/>
          </a:xfrm>
          <a:prstGeom prst="rect">
            <a:avLst/>
          </a:prstGeom>
          <a:noFill/>
          <a:ln>
            <a:noFill/>
          </a:ln>
        </p:spPr>
        <p:txBody>
          <a:bodyPr spcFirstLastPara="1" wrap="square" lIns="17850" tIns="17850" rIns="17850" bIns="17850" anchor="t" anchorCtr="0"/>
          <a:lstStyle>
            <a:lvl1pPr marL="0" marR="0" lvl="0" indent="0" algn="l" rtl="0">
              <a:spcBef>
                <a:spcPts val="0"/>
              </a:spcBef>
              <a:spcAft>
                <a:spcPts val="0"/>
              </a:spcAft>
              <a:buSzPts val="300"/>
              <a:buNone/>
              <a:defRPr sz="700" b="0" i="0">
                <a:solidFill>
                  <a:srgbClr val="A5A5A5"/>
                </a:solidFill>
                <a:latin typeface="Calibri"/>
                <a:ea typeface="Calibri"/>
                <a:cs typeface="Calibri"/>
                <a:sym typeface="Calibri"/>
              </a:defRPr>
            </a:lvl1pPr>
            <a:lvl2pPr marL="342900" marR="0" lvl="1"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700" b="0" i="0">
                <a:solidFill>
                  <a:srgbClr val="A5A5A5"/>
                </a:solidFill>
                <a:latin typeface="Calibri"/>
                <a:ea typeface="Calibri"/>
                <a:cs typeface="Calibri"/>
                <a:sym typeface="Calibri"/>
              </a:defRPr>
            </a:lvl1pPr>
            <a:lvl2pPr marL="0" marR="0" lvl="1" indent="0" algn="r" rtl="0">
              <a:spcBef>
                <a:spcPts val="0"/>
              </a:spcBef>
              <a:buNone/>
              <a:defRPr sz="700" b="0" i="0">
                <a:solidFill>
                  <a:srgbClr val="A5A5A5"/>
                </a:solidFill>
                <a:latin typeface="Calibri"/>
                <a:ea typeface="Calibri"/>
                <a:cs typeface="Calibri"/>
                <a:sym typeface="Calibri"/>
              </a:defRPr>
            </a:lvl2pPr>
            <a:lvl3pPr marL="0" marR="0" lvl="2" indent="0" algn="r" rtl="0">
              <a:spcBef>
                <a:spcPts val="0"/>
              </a:spcBef>
              <a:buNone/>
              <a:defRPr sz="700" b="0" i="0">
                <a:solidFill>
                  <a:srgbClr val="A5A5A5"/>
                </a:solidFill>
                <a:latin typeface="Calibri"/>
                <a:ea typeface="Calibri"/>
                <a:cs typeface="Calibri"/>
                <a:sym typeface="Calibri"/>
              </a:defRPr>
            </a:lvl3pPr>
            <a:lvl4pPr marL="0" marR="0" lvl="3" indent="0" algn="r" rtl="0">
              <a:spcBef>
                <a:spcPts val="0"/>
              </a:spcBef>
              <a:buNone/>
              <a:defRPr sz="700" b="0" i="0">
                <a:solidFill>
                  <a:srgbClr val="A5A5A5"/>
                </a:solidFill>
                <a:latin typeface="Calibri"/>
                <a:ea typeface="Calibri"/>
                <a:cs typeface="Calibri"/>
                <a:sym typeface="Calibri"/>
              </a:defRPr>
            </a:lvl4pPr>
            <a:lvl5pPr marL="0" marR="0" lvl="4" indent="0" algn="r" rtl="0">
              <a:spcBef>
                <a:spcPts val="0"/>
              </a:spcBef>
              <a:buNone/>
              <a:defRPr sz="700" b="0" i="0">
                <a:solidFill>
                  <a:srgbClr val="A5A5A5"/>
                </a:solidFill>
                <a:latin typeface="Calibri"/>
                <a:ea typeface="Calibri"/>
                <a:cs typeface="Calibri"/>
                <a:sym typeface="Calibri"/>
              </a:defRPr>
            </a:lvl5pPr>
            <a:lvl6pPr marL="0" marR="0" lvl="5" indent="0" algn="r" rtl="0">
              <a:spcBef>
                <a:spcPts val="0"/>
              </a:spcBef>
              <a:buNone/>
              <a:defRPr sz="700" b="0" i="0">
                <a:solidFill>
                  <a:srgbClr val="A5A5A5"/>
                </a:solidFill>
                <a:latin typeface="Calibri"/>
                <a:ea typeface="Calibri"/>
                <a:cs typeface="Calibri"/>
                <a:sym typeface="Calibri"/>
              </a:defRPr>
            </a:lvl6pPr>
            <a:lvl7pPr marL="0" marR="0" lvl="6" indent="0" algn="r" rtl="0">
              <a:spcBef>
                <a:spcPts val="0"/>
              </a:spcBef>
              <a:buNone/>
              <a:defRPr sz="700" b="0" i="0">
                <a:solidFill>
                  <a:srgbClr val="A5A5A5"/>
                </a:solidFill>
                <a:latin typeface="Calibri"/>
                <a:ea typeface="Calibri"/>
                <a:cs typeface="Calibri"/>
                <a:sym typeface="Calibri"/>
              </a:defRPr>
            </a:lvl7pPr>
            <a:lvl8pPr marL="0" marR="0" lvl="7" indent="0" algn="r" rtl="0">
              <a:spcBef>
                <a:spcPts val="0"/>
              </a:spcBef>
              <a:buNone/>
              <a:defRPr sz="700" b="0" i="0">
                <a:solidFill>
                  <a:srgbClr val="A5A5A5"/>
                </a:solidFill>
                <a:latin typeface="Calibri"/>
                <a:ea typeface="Calibri"/>
                <a:cs typeface="Calibri"/>
                <a:sym typeface="Calibri"/>
              </a:defRPr>
            </a:lvl8pPr>
            <a:lvl9pPr marL="0" marR="0" lvl="8" indent="0" algn="r" rtl="0">
              <a:spcBef>
                <a:spcPts val="0"/>
              </a:spcBef>
              <a:buNone/>
              <a:defRPr sz="70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cxnSp>
        <p:nvCxnSpPr>
          <p:cNvPr id="38" name="Shape 38"/>
          <p:cNvCxnSpPr/>
          <p:nvPr/>
        </p:nvCxnSpPr>
        <p:spPr>
          <a:xfrm rot="10800000">
            <a:off x="570431" y="4893931"/>
            <a:ext cx="0" cy="119700"/>
          </a:xfrm>
          <a:prstGeom prst="straightConnector1">
            <a:avLst/>
          </a:prstGeom>
          <a:noFill/>
          <a:ln w="12700" cap="flat" cmpd="sng">
            <a:solidFill>
              <a:srgbClr val="BFBFBF"/>
            </a:solidFill>
            <a:prstDash val="solid"/>
            <a:miter lim="8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01">
  <p:cSld name="5_01">
    <p:spTree>
      <p:nvGrpSpPr>
        <p:cNvPr id="1" name="Shape 39"/>
        <p:cNvGrpSpPr/>
        <p:nvPr/>
      </p:nvGrpSpPr>
      <p:grpSpPr>
        <a:xfrm>
          <a:off x="0" y="0"/>
          <a:ext cx="0" cy="0"/>
          <a:chOff x="0" y="0"/>
          <a:chExt cx="0" cy="0"/>
        </a:xfrm>
      </p:grpSpPr>
      <p:pic>
        <p:nvPicPr>
          <p:cNvPr id="40" name="Shape 40"/>
          <p:cNvPicPr preferRelativeResize="0"/>
          <p:nvPr/>
        </p:nvPicPr>
        <p:blipFill rotWithShape="1">
          <a:blip r:embed="rId2">
            <a:alphaModFix/>
          </a:blip>
          <a:srcRect/>
          <a:stretch/>
        </p:blipFill>
        <p:spPr>
          <a:xfrm>
            <a:off x="-30314" y="0"/>
            <a:ext cx="9174300" cy="5160600"/>
          </a:xfrm>
          <a:prstGeom prst="rect">
            <a:avLst/>
          </a:prstGeom>
          <a:noFill/>
          <a:ln>
            <a:noFill/>
          </a:ln>
        </p:spPr>
      </p:pic>
      <p:sp>
        <p:nvSpPr>
          <p:cNvPr id="41" name="Shape 41"/>
          <p:cNvSpPr/>
          <p:nvPr/>
        </p:nvSpPr>
        <p:spPr>
          <a:xfrm>
            <a:off x="514656" y="503643"/>
            <a:ext cx="8103300" cy="4142100"/>
          </a:xfrm>
          <a:prstGeom prst="rect">
            <a:avLst/>
          </a:prstGeom>
          <a:solidFill>
            <a:srgbClr val="FEFDFF">
              <a:alpha val="6666"/>
            </a:srgbClr>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200">
              <a:solidFill>
                <a:srgbClr val="FEFDFF"/>
              </a:solidFill>
              <a:latin typeface="Arial"/>
              <a:ea typeface="Arial"/>
              <a:cs typeface="Arial"/>
              <a:sym typeface="Arial"/>
            </a:endParaRPr>
          </a:p>
        </p:txBody>
      </p:sp>
      <p:sp>
        <p:nvSpPr>
          <p:cNvPr id="42" name="Shape 42"/>
          <p:cNvSpPr>
            <a:spLocks noGrp="1"/>
          </p:cNvSpPr>
          <p:nvPr>
            <p:ph type="pic" idx="2"/>
          </p:nvPr>
        </p:nvSpPr>
        <p:spPr>
          <a:xfrm>
            <a:off x="514656" y="503643"/>
            <a:ext cx="3802800" cy="41421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27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ftr" idx="11"/>
          </p:nvPr>
        </p:nvSpPr>
        <p:spPr>
          <a:xfrm>
            <a:off x="697152" y="4901253"/>
            <a:ext cx="2320500" cy="105300"/>
          </a:xfrm>
          <a:prstGeom prst="rect">
            <a:avLst/>
          </a:prstGeom>
          <a:noFill/>
          <a:ln>
            <a:noFill/>
          </a:ln>
        </p:spPr>
        <p:txBody>
          <a:bodyPr spcFirstLastPara="1" wrap="square" lIns="17850" tIns="17850" rIns="17850" bIns="17850" anchor="t" anchorCtr="0"/>
          <a:lstStyle>
            <a:lvl1pPr marL="0" marR="0" lvl="0" indent="0" algn="l" rtl="0">
              <a:spcBef>
                <a:spcPts val="0"/>
              </a:spcBef>
              <a:spcAft>
                <a:spcPts val="0"/>
              </a:spcAft>
              <a:buSzPts val="300"/>
              <a:buNone/>
              <a:defRPr sz="700" b="0" i="0">
                <a:solidFill>
                  <a:srgbClr val="A5A5A5"/>
                </a:solidFill>
                <a:latin typeface="Calibri"/>
                <a:ea typeface="Calibri"/>
                <a:cs typeface="Calibri"/>
                <a:sym typeface="Calibri"/>
              </a:defRPr>
            </a:lvl1pPr>
            <a:lvl2pPr marL="342900" marR="0" lvl="1"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700" b="0" i="0">
                <a:solidFill>
                  <a:srgbClr val="A5A5A5"/>
                </a:solidFill>
                <a:latin typeface="Calibri"/>
                <a:ea typeface="Calibri"/>
                <a:cs typeface="Calibri"/>
                <a:sym typeface="Calibri"/>
              </a:defRPr>
            </a:lvl1pPr>
            <a:lvl2pPr marL="0" marR="0" lvl="1" indent="0" algn="r" rtl="0">
              <a:spcBef>
                <a:spcPts val="0"/>
              </a:spcBef>
              <a:buNone/>
              <a:defRPr sz="700" b="0" i="0">
                <a:solidFill>
                  <a:srgbClr val="A5A5A5"/>
                </a:solidFill>
                <a:latin typeface="Calibri"/>
                <a:ea typeface="Calibri"/>
                <a:cs typeface="Calibri"/>
                <a:sym typeface="Calibri"/>
              </a:defRPr>
            </a:lvl2pPr>
            <a:lvl3pPr marL="0" marR="0" lvl="2" indent="0" algn="r" rtl="0">
              <a:spcBef>
                <a:spcPts val="0"/>
              </a:spcBef>
              <a:buNone/>
              <a:defRPr sz="700" b="0" i="0">
                <a:solidFill>
                  <a:srgbClr val="A5A5A5"/>
                </a:solidFill>
                <a:latin typeface="Calibri"/>
                <a:ea typeface="Calibri"/>
                <a:cs typeface="Calibri"/>
                <a:sym typeface="Calibri"/>
              </a:defRPr>
            </a:lvl3pPr>
            <a:lvl4pPr marL="0" marR="0" lvl="3" indent="0" algn="r" rtl="0">
              <a:spcBef>
                <a:spcPts val="0"/>
              </a:spcBef>
              <a:buNone/>
              <a:defRPr sz="700" b="0" i="0">
                <a:solidFill>
                  <a:srgbClr val="A5A5A5"/>
                </a:solidFill>
                <a:latin typeface="Calibri"/>
                <a:ea typeface="Calibri"/>
                <a:cs typeface="Calibri"/>
                <a:sym typeface="Calibri"/>
              </a:defRPr>
            </a:lvl4pPr>
            <a:lvl5pPr marL="0" marR="0" lvl="4" indent="0" algn="r" rtl="0">
              <a:spcBef>
                <a:spcPts val="0"/>
              </a:spcBef>
              <a:buNone/>
              <a:defRPr sz="700" b="0" i="0">
                <a:solidFill>
                  <a:srgbClr val="A5A5A5"/>
                </a:solidFill>
                <a:latin typeface="Calibri"/>
                <a:ea typeface="Calibri"/>
                <a:cs typeface="Calibri"/>
                <a:sym typeface="Calibri"/>
              </a:defRPr>
            </a:lvl5pPr>
            <a:lvl6pPr marL="0" marR="0" lvl="5" indent="0" algn="r" rtl="0">
              <a:spcBef>
                <a:spcPts val="0"/>
              </a:spcBef>
              <a:buNone/>
              <a:defRPr sz="700" b="0" i="0">
                <a:solidFill>
                  <a:srgbClr val="A5A5A5"/>
                </a:solidFill>
                <a:latin typeface="Calibri"/>
                <a:ea typeface="Calibri"/>
                <a:cs typeface="Calibri"/>
                <a:sym typeface="Calibri"/>
              </a:defRPr>
            </a:lvl6pPr>
            <a:lvl7pPr marL="0" marR="0" lvl="6" indent="0" algn="r" rtl="0">
              <a:spcBef>
                <a:spcPts val="0"/>
              </a:spcBef>
              <a:buNone/>
              <a:defRPr sz="700" b="0" i="0">
                <a:solidFill>
                  <a:srgbClr val="A5A5A5"/>
                </a:solidFill>
                <a:latin typeface="Calibri"/>
                <a:ea typeface="Calibri"/>
                <a:cs typeface="Calibri"/>
                <a:sym typeface="Calibri"/>
              </a:defRPr>
            </a:lvl7pPr>
            <a:lvl8pPr marL="0" marR="0" lvl="7" indent="0" algn="r" rtl="0">
              <a:spcBef>
                <a:spcPts val="0"/>
              </a:spcBef>
              <a:buNone/>
              <a:defRPr sz="700" b="0" i="0">
                <a:solidFill>
                  <a:srgbClr val="A5A5A5"/>
                </a:solidFill>
                <a:latin typeface="Calibri"/>
                <a:ea typeface="Calibri"/>
                <a:cs typeface="Calibri"/>
                <a:sym typeface="Calibri"/>
              </a:defRPr>
            </a:lvl8pPr>
            <a:lvl9pPr marL="0" marR="0" lvl="8" indent="0" algn="r" rtl="0">
              <a:spcBef>
                <a:spcPts val="0"/>
              </a:spcBef>
              <a:buNone/>
              <a:defRPr sz="70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cxnSp>
        <p:nvCxnSpPr>
          <p:cNvPr id="45" name="Shape 45"/>
          <p:cNvCxnSpPr/>
          <p:nvPr/>
        </p:nvCxnSpPr>
        <p:spPr>
          <a:xfrm rot="10800000">
            <a:off x="570431" y="4893931"/>
            <a:ext cx="0" cy="119700"/>
          </a:xfrm>
          <a:prstGeom prst="straightConnector1">
            <a:avLst/>
          </a:prstGeom>
          <a:noFill/>
          <a:ln w="12700" cap="flat" cmpd="sng">
            <a:solidFill>
              <a:srgbClr val="BFBFBF"/>
            </a:solidFill>
            <a:prstDash val="solid"/>
            <a:miter lim="8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01">
  <p:cSld name="6_01">
    <p:spTree>
      <p:nvGrpSpPr>
        <p:cNvPr id="1" name="Shape 46"/>
        <p:cNvGrpSpPr/>
        <p:nvPr/>
      </p:nvGrpSpPr>
      <p:grpSpPr>
        <a:xfrm>
          <a:off x="0" y="0"/>
          <a:ext cx="0" cy="0"/>
          <a:chOff x="0" y="0"/>
          <a:chExt cx="0" cy="0"/>
        </a:xfrm>
      </p:grpSpPr>
      <p:sp>
        <p:nvSpPr>
          <p:cNvPr id="47" name="Shape 47"/>
          <p:cNvSpPr>
            <a:spLocks noGrp="1"/>
          </p:cNvSpPr>
          <p:nvPr>
            <p:ph type="pic" idx="2"/>
          </p:nvPr>
        </p:nvSpPr>
        <p:spPr>
          <a:xfrm>
            <a:off x="5160456" y="1005753"/>
            <a:ext cx="3983400" cy="28200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27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ftr" idx="11"/>
          </p:nvPr>
        </p:nvSpPr>
        <p:spPr>
          <a:xfrm>
            <a:off x="697152" y="4901253"/>
            <a:ext cx="2320500" cy="105300"/>
          </a:xfrm>
          <a:prstGeom prst="rect">
            <a:avLst/>
          </a:prstGeom>
          <a:noFill/>
          <a:ln>
            <a:noFill/>
          </a:ln>
        </p:spPr>
        <p:txBody>
          <a:bodyPr spcFirstLastPara="1" wrap="square" lIns="17850" tIns="17850" rIns="17850" bIns="17850" anchor="t" anchorCtr="0"/>
          <a:lstStyle>
            <a:lvl1pPr marL="0" marR="0" lvl="0" indent="0" algn="l" rtl="0">
              <a:spcBef>
                <a:spcPts val="0"/>
              </a:spcBef>
              <a:spcAft>
                <a:spcPts val="0"/>
              </a:spcAft>
              <a:buSzPts val="300"/>
              <a:buNone/>
              <a:defRPr sz="700" b="0" i="0">
                <a:solidFill>
                  <a:srgbClr val="A5A5A5"/>
                </a:solidFill>
                <a:latin typeface="Calibri"/>
                <a:ea typeface="Calibri"/>
                <a:cs typeface="Calibri"/>
                <a:sym typeface="Calibri"/>
              </a:defRPr>
            </a:lvl1pPr>
            <a:lvl2pPr marL="342900" marR="0" lvl="1"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700" b="0" i="0">
                <a:solidFill>
                  <a:srgbClr val="A5A5A5"/>
                </a:solidFill>
                <a:latin typeface="Calibri"/>
                <a:ea typeface="Calibri"/>
                <a:cs typeface="Calibri"/>
                <a:sym typeface="Calibri"/>
              </a:defRPr>
            </a:lvl1pPr>
            <a:lvl2pPr marL="0" marR="0" lvl="1" indent="0" algn="r" rtl="0">
              <a:spcBef>
                <a:spcPts val="0"/>
              </a:spcBef>
              <a:buNone/>
              <a:defRPr sz="700" b="0" i="0">
                <a:solidFill>
                  <a:srgbClr val="A5A5A5"/>
                </a:solidFill>
                <a:latin typeface="Calibri"/>
                <a:ea typeface="Calibri"/>
                <a:cs typeface="Calibri"/>
                <a:sym typeface="Calibri"/>
              </a:defRPr>
            </a:lvl2pPr>
            <a:lvl3pPr marL="0" marR="0" lvl="2" indent="0" algn="r" rtl="0">
              <a:spcBef>
                <a:spcPts val="0"/>
              </a:spcBef>
              <a:buNone/>
              <a:defRPr sz="700" b="0" i="0">
                <a:solidFill>
                  <a:srgbClr val="A5A5A5"/>
                </a:solidFill>
                <a:latin typeface="Calibri"/>
                <a:ea typeface="Calibri"/>
                <a:cs typeface="Calibri"/>
                <a:sym typeface="Calibri"/>
              </a:defRPr>
            </a:lvl3pPr>
            <a:lvl4pPr marL="0" marR="0" lvl="3" indent="0" algn="r" rtl="0">
              <a:spcBef>
                <a:spcPts val="0"/>
              </a:spcBef>
              <a:buNone/>
              <a:defRPr sz="700" b="0" i="0">
                <a:solidFill>
                  <a:srgbClr val="A5A5A5"/>
                </a:solidFill>
                <a:latin typeface="Calibri"/>
                <a:ea typeface="Calibri"/>
                <a:cs typeface="Calibri"/>
                <a:sym typeface="Calibri"/>
              </a:defRPr>
            </a:lvl4pPr>
            <a:lvl5pPr marL="0" marR="0" lvl="4" indent="0" algn="r" rtl="0">
              <a:spcBef>
                <a:spcPts val="0"/>
              </a:spcBef>
              <a:buNone/>
              <a:defRPr sz="700" b="0" i="0">
                <a:solidFill>
                  <a:srgbClr val="A5A5A5"/>
                </a:solidFill>
                <a:latin typeface="Calibri"/>
                <a:ea typeface="Calibri"/>
                <a:cs typeface="Calibri"/>
                <a:sym typeface="Calibri"/>
              </a:defRPr>
            </a:lvl5pPr>
            <a:lvl6pPr marL="0" marR="0" lvl="5" indent="0" algn="r" rtl="0">
              <a:spcBef>
                <a:spcPts val="0"/>
              </a:spcBef>
              <a:buNone/>
              <a:defRPr sz="700" b="0" i="0">
                <a:solidFill>
                  <a:srgbClr val="A5A5A5"/>
                </a:solidFill>
                <a:latin typeface="Calibri"/>
                <a:ea typeface="Calibri"/>
                <a:cs typeface="Calibri"/>
                <a:sym typeface="Calibri"/>
              </a:defRPr>
            </a:lvl6pPr>
            <a:lvl7pPr marL="0" marR="0" lvl="6" indent="0" algn="r" rtl="0">
              <a:spcBef>
                <a:spcPts val="0"/>
              </a:spcBef>
              <a:buNone/>
              <a:defRPr sz="700" b="0" i="0">
                <a:solidFill>
                  <a:srgbClr val="A5A5A5"/>
                </a:solidFill>
                <a:latin typeface="Calibri"/>
                <a:ea typeface="Calibri"/>
                <a:cs typeface="Calibri"/>
                <a:sym typeface="Calibri"/>
              </a:defRPr>
            </a:lvl7pPr>
            <a:lvl8pPr marL="0" marR="0" lvl="7" indent="0" algn="r" rtl="0">
              <a:spcBef>
                <a:spcPts val="0"/>
              </a:spcBef>
              <a:buNone/>
              <a:defRPr sz="700" b="0" i="0">
                <a:solidFill>
                  <a:srgbClr val="A5A5A5"/>
                </a:solidFill>
                <a:latin typeface="Calibri"/>
                <a:ea typeface="Calibri"/>
                <a:cs typeface="Calibri"/>
                <a:sym typeface="Calibri"/>
              </a:defRPr>
            </a:lvl8pPr>
            <a:lvl9pPr marL="0" marR="0" lvl="8" indent="0" algn="r" rtl="0">
              <a:spcBef>
                <a:spcPts val="0"/>
              </a:spcBef>
              <a:buNone/>
              <a:defRPr sz="70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cxnSp>
        <p:nvCxnSpPr>
          <p:cNvPr id="50" name="Shape 50"/>
          <p:cNvCxnSpPr/>
          <p:nvPr/>
        </p:nvCxnSpPr>
        <p:spPr>
          <a:xfrm rot="10800000">
            <a:off x="570431" y="4893931"/>
            <a:ext cx="0" cy="119700"/>
          </a:xfrm>
          <a:prstGeom prst="straightConnector1">
            <a:avLst/>
          </a:prstGeom>
          <a:noFill/>
          <a:ln w="12700" cap="flat" cmpd="sng">
            <a:solidFill>
              <a:srgbClr val="BFBFBF"/>
            </a:solidFill>
            <a:prstDash val="solid"/>
            <a:miter lim="8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01">
  <p:cSld name="7_01">
    <p:spTree>
      <p:nvGrpSpPr>
        <p:cNvPr id="1" name="Shape 51"/>
        <p:cNvGrpSpPr/>
        <p:nvPr/>
      </p:nvGrpSpPr>
      <p:grpSpPr>
        <a:xfrm>
          <a:off x="0" y="0"/>
          <a:ext cx="0" cy="0"/>
          <a:chOff x="0" y="0"/>
          <a:chExt cx="0" cy="0"/>
        </a:xfrm>
      </p:grpSpPr>
      <p:sp>
        <p:nvSpPr>
          <p:cNvPr id="52" name="Shape 52"/>
          <p:cNvSpPr>
            <a:spLocks noGrp="1"/>
          </p:cNvSpPr>
          <p:nvPr>
            <p:ph type="pic" idx="2"/>
          </p:nvPr>
        </p:nvSpPr>
        <p:spPr>
          <a:xfrm>
            <a:off x="1127968" y="1714157"/>
            <a:ext cx="3280500" cy="21210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27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ftr" idx="11"/>
          </p:nvPr>
        </p:nvSpPr>
        <p:spPr>
          <a:xfrm>
            <a:off x="697152" y="4901253"/>
            <a:ext cx="2320500" cy="105300"/>
          </a:xfrm>
          <a:prstGeom prst="rect">
            <a:avLst/>
          </a:prstGeom>
          <a:noFill/>
          <a:ln>
            <a:noFill/>
          </a:ln>
        </p:spPr>
        <p:txBody>
          <a:bodyPr spcFirstLastPara="1" wrap="square" lIns="17850" tIns="17850" rIns="17850" bIns="17850" anchor="t" anchorCtr="0"/>
          <a:lstStyle>
            <a:lvl1pPr marL="0" marR="0" lvl="0" indent="0" algn="l" rtl="0">
              <a:spcBef>
                <a:spcPts val="0"/>
              </a:spcBef>
              <a:spcAft>
                <a:spcPts val="0"/>
              </a:spcAft>
              <a:buSzPts val="300"/>
              <a:buNone/>
              <a:defRPr sz="700" b="0" i="0">
                <a:solidFill>
                  <a:srgbClr val="A5A5A5"/>
                </a:solidFill>
                <a:latin typeface="Calibri"/>
                <a:ea typeface="Calibri"/>
                <a:cs typeface="Calibri"/>
                <a:sym typeface="Calibri"/>
              </a:defRPr>
            </a:lvl1pPr>
            <a:lvl2pPr marL="342900" marR="0" lvl="1"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700" b="0" i="0">
                <a:solidFill>
                  <a:srgbClr val="A5A5A5"/>
                </a:solidFill>
                <a:latin typeface="Calibri"/>
                <a:ea typeface="Calibri"/>
                <a:cs typeface="Calibri"/>
                <a:sym typeface="Calibri"/>
              </a:defRPr>
            </a:lvl1pPr>
            <a:lvl2pPr marL="0" marR="0" lvl="1" indent="0" algn="r" rtl="0">
              <a:spcBef>
                <a:spcPts val="0"/>
              </a:spcBef>
              <a:buNone/>
              <a:defRPr sz="700" b="0" i="0">
                <a:solidFill>
                  <a:srgbClr val="A5A5A5"/>
                </a:solidFill>
                <a:latin typeface="Calibri"/>
                <a:ea typeface="Calibri"/>
                <a:cs typeface="Calibri"/>
                <a:sym typeface="Calibri"/>
              </a:defRPr>
            </a:lvl2pPr>
            <a:lvl3pPr marL="0" marR="0" lvl="2" indent="0" algn="r" rtl="0">
              <a:spcBef>
                <a:spcPts val="0"/>
              </a:spcBef>
              <a:buNone/>
              <a:defRPr sz="700" b="0" i="0">
                <a:solidFill>
                  <a:srgbClr val="A5A5A5"/>
                </a:solidFill>
                <a:latin typeface="Calibri"/>
                <a:ea typeface="Calibri"/>
                <a:cs typeface="Calibri"/>
                <a:sym typeface="Calibri"/>
              </a:defRPr>
            </a:lvl3pPr>
            <a:lvl4pPr marL="0" marR="0" lvl="3" indent="0" algn="r" rtl="0">
              <a:spcBef>
                <a:spcPts val="0"/>
              </a:spcBef>
              <a:buNone/>
              <a:defRPr sz="700" b="0" i="0">
                <a:solidFill>
                  <a:srgbClr val="A5A5A5"/>
                </a:solidFill>
                <a:latin typeface="Calibri"/>
                <a:ea typeface="Calibri"/>
                <a:cs typeface="Calibri"/>
                <a:sym typeface="Calibri"/>
              </a:defRPr>
            </a:lvl4pPr>
            <a:lvl5pPr marL="0" marR="0" lvl="4" indent="0" algn="r" rtl="0">
              <a:spcBef>
                <a:spcPts val="0"/>
              </a:spcBef>
              <a:buNone/>
              <a:defRPr sz="700" b="0" i="0">
                <a:solidFill>
                  <a:srgbClr val="A5A5A5"/>
                </a:solidFill>
                <a:latin typeface="Calibri"/>
                <a:ea typeface="Calibri"/>
                <a:cs typeface="Calibri"/>
                <a:sym typeface="Calibri"/>
              </a:defRPr>
            </a:lvl5pPr>
            <a:lvl6pPr marL="0" marR="0" lvl="5" indent="0" algn="r" rtl="0">
              <a:spcBef>
                <a:spcPts val="0"/>
              </a:spcBef>
              <a:buNone/>
              <a:defRPr sz="700" b="0" i="0">
                <a:solidFill>
                  <a:srgbClr val="A5A5A5"/>
                </a:solidFill>
                <a:latin typeface="Calibri"/>
                <a:ea typeface="Calibri"/>
                <a:cs typeface="Calibri"/>
                <a:sym typeface="Calibri"/>
              </a:defRPr>
            </a:lvl6pPr>
            <a:lvl7pPr marL="0" marR="0" lvl="6" indent="0" algn="r" rtl="0">
              <a:spcBef>
                <a:spcPts val="0"/>
              </a:spcBef>
              <a:buNone/>
              <a:defRPr sz="700" b="0" i="0">
                <a:solidFill>
                  <a:srgbClr val="A5A5A5"/>
                </a:solidFill>
                <a:latin typeface="Calibri"/>
                <a:ea typeface="Calibri"/>
                <a:cs typeface="Calibri"/>
                <a:sym typeface="Calibri"/>
              </a:defRPr>
            </a:lvl7pPr>
            <a:lvl8pPr marL="0" marR="0" lvl="7" indent="0" algn="r" rtl="0">
              <a:spcBef>
                <a:spcPts val="0"/>
              </a:spcBef>
              <a:buNone/>
              <a:defRPr sz="700" b="0" i="0">
                <a:solidFill>
                  <a:srgbClr val="A5A5A5"/>
                </a:solidFill>
                <a:latin typeface="Calibri"/>
                <a:ea typeface="Calibri"/>
                <a:cs typeface="Calibri"/>
                <a:sym typeface="Calibri"/>
              </a:defRPr>
            </a:lvl8pPr>
            <a:lvl9pPr marL="0" marR="0" lvl="8" indent="0" algn="r" rtl="0">
              <a:spcBef>
                <a:spcPts val="0"/>
              </a:spcBef>
              <a:buNone/>
              <a:defRPr sz="70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cxnSp>
        <p:nvCxnSpPr>
          <p:cNvPr id="55" name="Shape 55"/>
          <p:cNvCxnSpPr/>
          <p:nvPr/>
        </p:nvCxnSpPr>
        <p:spPr>
          <a:xfrm rot="10800000">
            <a:off x="570431" y="4893931"/>
            <a:ext cx="0" cy="119700"/>
          </a:xfrm>
          <a:prstGeom prst="straightConnector1">
            <a:avLst/>
          </a:prstGeom>
          <a:noFill/>
          <a:ln w="12700" cap="flat" cmpd="sng">
            <a:solidFill>
              <a:srgbClr val="BFBFBF"/>
            </a:solidFill>
            <a:prstDash val="solid"/>
            <a:miter lim="8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8_01">
  <p:cSld name="8_01">
    <p:spTree>
      <p:nvGrpSpPr>
        <p:cNvPr id="1" name="Shape 56"/>
        <p:cNvGrpSpPr/>
        <p:nvPr/>
      </p:nvGrpSpPr>
      <p:grpSpPr>
        <a:xfrm>
          <a:off x="0" y="0"/>
          <a:ext cx="0" cy="0"/>
          <a:chOff x="0" y="0"/>
          <a:chExt cx="0" cy="0"/>
        </a:xfrm>
      </p:grpSpPr>
      <p:sp>
        <p:nvSpPr>
          <p:cNvPr id="57" name="Shape 57"/>
          <p:cNvSpPr txBox="1">
            <a:spLocks noGrp="1"/>
          </p:cNvSpPr>
          <p:nvPr>
            <p:ph type="ftr" idx="11"/>
          </p:nvPr>
        </p:nvSpPr>
        <p:spPr>
          <a:xfrm>
            <a:off x="697152" y="4901253"/>
            <a:ext cx="2320500" cy="105300"/>
          </a:xfrm>
          <a:prstGeom prst="rect">
            <a:avLst/>
          </a:prstGeom>
          <a:noFill/>
          <a:ln>
            <a:noFill/>
          </a:ln>
        </p:spPr>
        <p:txBody>
          <a:bodyPr spcFirstLastPara="1" wrap="square" lIns="17850" tIns="17850" rIns="17850" bIns="17850" anchor="t" anchorCtr="0"/>
          <a:lstStyle>
            <a:lvl1pPr marL="0" marR="0" lvl="0" indent="0" algn="l" rtl="0">
              <a:spcBef>
                <a:spcPts val="0"/>
              </a:spcBef>
              <a:spcAft>
                <a:spcPts val="0"/>
              </a:spcAft>
              <a:buSzPts val="300"/>
              <a:buNone/>
              <a:defRPr sz="700" b="0" i="0">
                <a:solidFill>
                  <a:srgbClr val="A5A5A5"/>
                </a:solidFill>
                <a:latin typeface="Calibri"/>
                <a:ea typeface="Calibri"/>
                <a:cs typeface="Calibri"/>
                <a:sym typeface="Calibri"/>
              </a:defRPr>
            </a:lvl1pPr>
            <a:lvl2pPr marL="342900" marR="0" lvl="1"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700" b="0" i="0">
                <a:solidFill>
                  <a:srgbClr val="A5A5A5"/>
                </a:solidFill>
                <a:latin typeface="Calibri"/>
                <a:ea typeface="Calibri"/>
                <a:cs typeface="Calibri"/>
                <a:sym typeface="Calibri"/>
              </a:defRPr>
            </a:lvl1pPr>
            <a:lvl2pPr marL="0" marR="0" lvl="1" indent="0" algn="r" rtl="0">
              <a:spcBef>
                <a:spcPts val="0"/>
              </a:spcBef>
              <a:buNone/>
              <a:defRPr sz="700" b="0" i="0">
                <a:solidFill>
                  <a:srgbClr val="A5A5A5"/>
                </a:solidFill>
                <a:latin typeface="Calibri"/>
                <a:ea typeface="Calibri"/>
                <a:cs typeface="Calibri"/>
                <a:sym typeface="Calibri"/>
              </a:defRPr>
            </a:lvl2pPr>
            <a:lvl3pPr marL="0" marR="0" lvl="2" indent="0" algn="r" rtl="0">
              <a:spcBef>
                <a:spcPts val="0"/>
              </a:spcBef>
              <a:buNone/>
              <a:defRPr sz="700" b="0" i="0">
                <a:solidFill>
                  <a:srgbClr val="A5A5A5"/>
                </a:solidFill>
                <a:latin typeface="Calibri"/>
                <a:ea typeface="Calibri"/>
                <a:cs typeface="Calibri"/>
                <a:sym typeface="Calibri"/>
              </a:defRPr>
            </a:lvl3pPr>
            <a:lvl4pPr marL="0" marR="0" lvl="3" indent="0" algn="r" rtl="0">
              <a:spcBef>
                <a:spcPts val="0"/>
              </a:spcBef>
              <a:buNone/>
              <a:defRPr sz="700" b="0" i="0">
                <a:solidFill>
                  <a:srgbClr val="A5A5A5"/>
                </a:solidFill>
                <a:latin typeface="Calibri"/>
                <a:ea typeface="Calibri"/>
                <a:cs typeface="Calibri"/>
                <a:sym typeface="Calibri"/>
              </a:defRPr>
            </a:lvl4pPr>
            <a:lvl5pPr marL="0" marR="0" lvl="4" indent="0" algn="r" rtl="0">
              <a:spcBef>
                <a:spcPts val="0"/>
              </a:spcBef>
              <a:buNone/>
              <a:defRPr sz="700" b="0" i="0">
                <a:solidFill>
                  <a:srgbClr val="A5A5A5"/>
                </a:solidFill>
                <a:latin typeface="Calibri"/>
                <a:ea typeface="Calibri"/>
                <a:cs typeface="Calibri"/>
                <a:sym typeface="Calibri"/>
              </a:defRPr>
            </a:lvl5pPr>
            <a:lvl6pPr marL="0" marR="0" lvl="5" indent="0" algn="r" rtl="0">
              <a:spcBef>
                <a:spcPts val="0"/>
              </a:spcBef>
              <a:buNone/>
              <a:defRPr sz="700" b="0" i="0">
                <a:solidFill>
                  <a:srgbClr val="A5A5A5"/>
                </a:solidFill>
                <a:latin typeface="Calibri"/>
                <a:ea typeface="Calibri"/>
                <a:cs typeface="Calibri"/>
                <a:sym typeface="Calibri"/>
              </a:defRPr>
            </a:lvl6pPr>
            <a:lvl7pPr marL="0" marR="0" lvl="6" indent="0" algn="r" rtl="0">
              <a:spcBef>
                <a:spcPts val="0"/>
              </a:spcBef>
              <a:buNone/>
              <a:defRPr sz="700" b="0" i="0">
                <a:solidFill>
                  <a:srgbClr val="A5A5A5"/>
                </a:solidFill>
                <a:latin typeface="Calibri"/>
                <a:ea typeface="Calibri"/>
                <a:cs typeface="Calibri"/>
                <a:sym typeface="Calibri"/>
              </a:defRPr>
            </a:lvl7pPr>
            <a:lvl8pPr marL="0" marR="0" lvl="7" indent="0" algn="r" rtl="0">
              <a:spcBef>
                <a:spcPts val="0"/>
              </a:spcBef>
              <a:buNone/>
              <a:defRPr sz="700" b="0" i="0">
                <a:solidFill>
                  <a:srgbClr val="A5A5A5"/>
                </a:solidFill>
                <a:latin typeface="Calibri"/>
                <a:ea typeface="Calibri"/>
                <a:cs typeface="Calibri"/>
                <a:sym typeface="Calibri"/>
              </a:defRPr>
            </a:lvl8pPr>
            <a:lvl9pPr marL="0" marR="0" lvl="8" indent="0" algn="r" rtl="0">
              <a:spcBef>
                <a:spcPts val="0"/>
              </a:spcBef>
              <a:buNone/>
              <a:defRPr sz="70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cxnSp>
        <p:nvCxnSpPr>
          <p:cNvPr id="59" name="Shape 59"/>
          <p:cNvCxnSpPr/>
          <p:nvPr/>
        </p:nvCxnSpPr>
        <p:spPr>
          <a:xfrm rot="10800000">
            <a:off x="570431" y="4893931"/>
            <a:ext cx="0" cy="119700"/>
          </a:xfrm>
          <a:prstGeom prst="straightConnector1">
            <a:avLst/>
          </a:prstGeom>
          <a:noFill/>
          <a:ln w="12700" cap="flat" cmpd="sng">
            <a:solidFill>
              <a:srgbClr val="BFBFBF"/>
            </a:solidFill>
            <a:prstDash val="solid"/>
            <a:miter lim="8000"/>
            <a:headEnd type="none" w="sm" len="sm"/>
            <a:tailEnd type="none" w="sm" len="sm"/>
          </a:ln>
        </p:spPr>
      </p:cxnSp>
      <p:sp>
        <p:nvSpPr>
          <p:cNvPr id="60" name="Shape 60"/>
          <p:cNvSpPr>
            <a:spLocks noGrp="1"/>
          </p:cNvSpPr>
          <p:nvPr>
            <p:ph type="pic" idx="2"/>
          </p:nvPr>
        </p:nvSpPr>
        <p:spPr>
          <a:xfrm>
            <a:off x="514656" y="503643"/>
            <a:ext cx="3802800" cy="41421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27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9_01">
  <p:cSld name="9_01">
    <p:spTree>
      <p:nvGrpSpPr>
        <p:cNvPr id="1" name="Shape 61"/>
        <p:cNvGrpSpPr/>
        <p:nvPr/>
      </p:nvGrpSpPr>
      <p:grpSpPr>
        <a:xfrm>
          <a:off x="0" y="0"/>
          <a:ext cx="0" cy="0"/>
          <a:chOff x="0" y="0"/>
          <a:chExt cx="0" cy="0"/>
        </a:xfrm>
      </p:grpSpPr>
      <p:sp>
        <p:nvSpPr>
          <p:cNvPr id="62" name="Shape 62"/>
          <p:cNvSpPr>
            <a:spLocks noGrp="1"/>
          </p:cNvSpPr>
          <p:nvPr>
            <p:ph type="pic" idx="2"/>
          </p:nvPr>
        </p:nvSpPr>
        <p:spPr>
          <a:xfrm>
            <a:off x="4385495" y="1685656"/>
            <a:ext cx="3791400" cy="2527500"/>
          </a:xfrm>
          <a:prstGeom prst="rect">
            <a:avLst/>
          </a:prstGeom>
          <a:noFill/>
          <a:ln>
            <a:noFill/>
          </a:ln>
        </p:spPr>
        <p:txBody>
          <a:bodyPr spcFirstLastPara="1" wrap="square" lIns="17850" tIns="17850" rIns="17850" bIns="17850" anchor="ctr" anchorCtr="0"/>
          <a:lstStyle>
            <a:lvl1pPr marL="0" marR="0" lvl="0" indent="0" algn="ctr" rtl="0">
              <a:lnSpc>
                <a:spcPct val="90000"/>
              </a:lnSpc>
              <a:spcBef>
                <a:spcPts val="800"/>
              </a:spcBef>
              <a:spcAft>
                <a:spcPts val="0"/>
              </a:spcAft>
              <a:buClr>
                <a:srgbClr val="7F7F7F"/>
              </a:buClr>
              <a:buSzPts val="300"/>
              <a:buFont typeface="Arial"/>
              <a:buNone/>
              <a:defRPr sz="2700" b="0" i="0" u="none" strike="noStrike" cap="none">
                <a:solidFill>
                  <a:srgbClr val="7F7F7F"/>
                </a:solidFill>
                <a:latin typeface="Arial"/>
                <a:ea typeface="Arial"/>
                <a:cs typeface="Arial"/>
                <a:sym typeface="Arial"/>
              </a:defRPr>
            </a:lvl1pPr>
            <a:lvl2pPr marL="520700" marR="0" lvl="1" indent="-1778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863600" marR="0" lvl="2" indent="-1841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206500" marR="0" lvl="3"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1549400" marR="0" lvl="4" indent="-1778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697152" y="4901253"/>
            <a:ext cx="2320500" cy="105300"/>
          </a:xfrm>
          <a:prstGeom prst="rect">
            <a:avLst/>
          </a:prstGeom>
          <a:noFill/>
          <a:ln>
            <a:noFill/>
          </a:ln>
        </p:spPr>
        <p:txBody>
          <a:bodyPr spcFirstLastPara="1" wrap="square" lIns="17850" tIns="17850" rIns="17850" bIns="17850" anchor="t" anchorCtr="0"/>
          <a:lstStyle>
            <a:lvl1pPr marL="0" marR="0" lvl="0" indent="0" algn="l" rtl="0">
              <a:spcBef>
                <a:spcPts val="0"/>
              </a:spcBef>
              <a:spcAft>
                <a:spcPts val="0"/>
              </a:spcAft>
              <a:buSzPts val="300"/>
              <a:buNone/>
              <a:defRPr sz="700" b="0" i="0">
                <a:solidFill>
                  <a:srgbClr val="A5A5A5"/>
                </a:solidFill>
                <a:latin typeface="Calibri"/>
                <a:ea typeface="Calibri"/>
                <a:cs typeface="Calibri"/>
                <a:sym typeface="Calibri"/>
              </a:defRPr>
            </a:lvl1pPr>
            <a:lvl2pPr marL="342900" marR="0" lvl="1"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700" b="0" i="0">
                <a:solidFill>
                  <a:srgbClr val="A5A5A5"/>
                </a:solidFill>
                <a:latin typeface="Calibri"/>
                <a:ea typeface="Calibri"/>
                <a:cs typeface="Calibri"/>
                <a:sym typeface="Calibri"/>
              </a:defRPr>
            </a:lvl1pPr>
            <a:lvl2pPr marL="0" marR="0" lvl="1" indent="0" algn="r" rtl="0">
              <a:spcBef>
                <a:spcPts val="0"/>
              </a:spcBef>
              <a:buNone/>
              <a:defRPr sz="700" b="0" i="0">
                <a:solidFill>
                  <a:srgbClr val="A5A5A5"/>
                </a:solidFill>
                <a:latin typeface="Calibri"/>
                <a:ea typeface="Calibri"/>
                <a:cs typeface="Calibri"/>
                <a:sym typeface="Calibri"/>
              </a:defRPr>
            </a:lvl2pPr>
            <a:lvl3pPr marL="0" marR="0" lvl="2" indent="0" algn="r" rtl="0">
              <a:spcBef>
                <a:spcPts val="0"/>
              </a:spcBef>
              <a:buNone/>
              <a:defRPr sz="700" b="0" i="0">
                <a:solidFill>
                  <a:srgbClr val="A5A5A5"/>
                </a:solidFill>
                <a:latin typeface="Calibri"/>
                <a:ea typeface="Calibri"/>
                <a:cs typeface="Calibri"/>
                <a:sym typeface="Calibri"/>
              </a:defRPr>
            </a:lvl3pPr>
            <a:lvl4pPr marL="0" marR="0" lvl="3" indent="0" algn="r" rtl="0">
              <a:spcBef>
                <a:spcPts val="0"/>
              </a:spcBef>
              <a:buNone/>
              <a:defRPr sz="700" b="0" i="0">
                <a:solidFill>
                  <a:srgbClr val="A5A5A5"/>
                </a:solidFill>
                <a:latin typeface="Calibri"/>
                <a:ea typeface="Calibri"/>
                <a:cs typeface="Calibri"/>
                <a:sym typeface="Calibri"/>
              </a:defRPr>
            </a:lvl4pPr>
            <a:lvl5pPr marL="0" marR="0" lvl="4" indent="0" algn="r" rtl="0">
              <a:spcBef>
                <a:spcPts val="0"/>
              </a:spcBef>
              <a:buNone/>
              <a:defRPr sz="700" b="0" i="0">
                <a:solidFill>
                  <a:srgbClr val="A5A5A5"/>
                </a:solidFill>
                <a:latin typeface="Calibri"/>
                <a:ea typeface="Calibri"/>
                <a:cs typeface="Calibri"/>
                <a:sym typeface="Calibri"/>
              </a:defRPr>
            </a:lvl5pPr>
            <a:lvl6pPr marL="0" marR="0" lvl="5" indent="0" algn="r" rtl="0">
              <a:spcBef>
                <a:spcPts val="0"/>
              </a:spcBef>
              <a:buNone/>
              <a:defRPr sz="700" b="0" i="0">
                <a:solidFill>
                  <a:srgbClr val="A5A5A5"/>
                </a:solidFill>
                <a:latin typeface="Calibri"/>
                <a:ea typeface="Calibri"/>
                <a:cs typeface="Calibri"/>
                <a:sym typeface="Calibri"/>
              </a:defRPr>
            </a:lvl6pPr>
            <a:lvl7pPr marL="0" marR="0" lvl="6" indent="0" algn="r" rtl="0">
              <a:spcBef>
                <a:spcPts val="0"/>
              </a:spcBef>
              <a:buNone/>
              <a:defRPr sz="700" b="0" i="0">
                <a:solidFill>
                  <a:srgbClr val="A5A5A5"/>
                </a:solidFill>
                <a:latin typeface="Calibri"/>
                <a:ea typeface="Calibri"/>
                <a:cs typeface="Calibri"/>
                <a:sym typeface="Calibri"/>
              </a:defRPr>
            </a:lvl7pPr>
            <a:lvl8pPr marL="0" marR="0" lvl="7" indent="0" algn="r" rtl="0">
              <a:spcBef>
                <a:spcPts val="0"/>
              </a:spcBef>
              <a:buNone/>
              <a:defRPr sz="700" b="0" i="0">
                <a:solidFill>
                  <a:srgbClr val="A5A5A5"/>
                </a:solidFill>
                <a:latin typeface="Calibri"/>
                <a:ea typeface="Calibri"/>
                <a:cs typeface="Calibri"/>
                <a:sym typeface="Calibri"/>
              </a:defRPr>
            </a:lvl8pPr>
            <a:lvl9pPr marL="0" marR="0" lvl="8" indent="0" algn="r" rtl="0">
              <a:spcBef>
                <a:spcPts val="0"/>
              </a:spcBef>
              <a:buNone/>
              <a:defRPr sz="70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cxnSp>
        <p:nvCxnSpPr>
          <p:cNvPr id="65" name="Shape 65"/>
          <p:cNvCxnSpPr/>
          <p:nvPr/>
        </p:nvCxnSpPr>
        <p:spPr>
          <a:xfrm rot="10800000">
            <a:off x="570431" y="4893931"/>
            <a:ext cx="0" cy="119700"/>
          </a:xfrm>
          <a:prstGeom prst="straightConnector1">
            <a:avLst/>
          </a:prstGeom>
          <a:noFill/>
          <a:ln w="12700" cap="flat" cmpd="sng">
            <a:solidFill>
              <a:srgbClr val="BFBFBF"/>
            </a:solidFill>
            <a:prstDash val="solid"/>
            <a:miter lim="8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cxnSp>
        <p:nvCxnSpPr>
          <p:cNvPr id="10" name="Shape 10"/>
          <p:cNvCxnSpPr/>
          <p:nvPr/>
        </p:nvCxnSpPr>
        <p:spPr>
          <a:xfrm rot="10800000">
            <a:off x="570431" y="4893931"/>
            <a:ext cx="0" cy="119700"/>
          </a:xfrm>
          <a:prstGeom prst="straightConnector1">
            <a:avLst/>
          </a:prstGeom>
          <a:noFill/>
          <a:ln w="12700" cap="flat" cmpd="sng">
            <a:solidFill>
              <a:srgbClr val="BFBFBF"/>
            </a:solidFill>
            <a:prstDash val="solid"/>
            <a:miter lim="8000"/>
            <a:headEnd type="none" w="sm" len="sm"/>
            <a:tailEnd type="none" w="sm" len="sm"/>
          </a:ln>
        </p:spPr>
      </p:cxnSp>
      <p:sp>
        <p:nvSpPr>
          <p:cNvPr id="11" name="Shape 11"/>
          <p:cNvSpPr txBox="1">
            <a:spLocks noGrp="1"/>
          </p:cNvSpPr>
          <p:nvPr>
            <p:ph type="title"/>
          </p:nvPr>
        </p:nvSpPr>
        <p:spPr>
          <a:xfrm>
            <a:off x="628650" y="273844"/>
            <a:ext cx="7886700" cy="994200"/>
          </a:xfrm>
          <a:prstGeom prst="rect">
            <a:avLst/>
          </a:prstGeom>
          <a:noFill/>
          <a:ln>
            <a:noFill/>
          </a:ln>
        </p:spPr>
        <p:txBody>
          <a:bodyPr spcFirstLastPara="1" wrap="square" lIns="17850" tIns="17850" rIns="17850" bIns="17850" anchor="ctr" anchorCtr="0"/>
          <a:lstStyle>
            <a:lvl1pPr marL="0" marR="0" lvl="0" indent="0" algn="l" rtl="0">
              <a:lnSpc>
                <a:spcPct val="90000"/>
              </a:lnSpc>
              <a:spcBef>
                <a:spcPts val="0"/>
              </a:spcBef>
              <a:spcAft>
                <a:spcPts val="0"/>
              </a:spcAft>
              <a:buClr>
                <a:schemeClr val="lt1"/>
              </a:buClr>
              <a:buSzPts val="300"/>
              <a:buFont typeface="Arial"/>
              <a:buNone/>
              <a:defRPr sz="3300" b="0" i="0" u="none" strike="noStrike" cap="none">
                <a:solidFill>
                  <a:schemeClr val="lt1"/>
                </a:solidFill>
                <a:latin typeface="Arial"/>
                <a:ea typeface="Arial"/>
                <a:cs typeface="Arial"/>
                <a:sym typeface="Arial"/>
              </a:defRPr>
            </a:lvl1pPr>
            <a:lvl2pPr lvl="1" indent="0">
              <a:spcBef>
                <a:spcPts val="0"/>
              </a:spcBef>
              <a:spcAft>
                <a:spcPts val="0"/>
              </a:spcAft>
              <a:buSzPts val="300"/>
              <a:buNone/>
              <a:defRPr sz="400"/>
            </a:lvl2pPr>
            <a:lvl3pPr lvl="2" indent="0">
              <a:spcBef>
                <a:spcPts val="0"/>
              </a:spcBef>
              <a:spcAft>
                <a:spcPts val="0"/>
              </a:spcAft>
              <a:buSzPts val="300"/>
              <a:buNone/>
              <a:defRPr sz="400"/>
            </a:lvl3pPr>
            <a:lvl4pPr lvl="3" indent="0">
              <a:spcBef>
                <a:spcPts val="0"/>
              </a:spcBef>
              <a:spcAft>
                <a:spcPts val="0"/>
              </a:spcAft>
              <a:buSzPts val="300"/>
              <a:buNone/>
              <a:defRPr sz="400"/>
            </a:lvl4pPr>
            <a:lvl5pPr lvl="4" indent="0">
              <a:spcBef>
                <a:spcPts val="0"/>
              </a:spcBef>
              <a:spcAft>
                <a:spcPts val="0"/>
              </a:spcAft>
              <a:buSzPts val="300"/>
              <a:buNone/>
              <a:defRPr sz="400"/>
            </a:lvl5pPr>
            <a:lvl6pPr lvl="5" indent="0">
              <a:spcBef>
                <a:spcPts val="0"/>
              </a:spcBef>
              <a:spcAft>
                <a:spcPts val="0"/>
              </a:spcAft>
              <a:buSzPts val="300"/>
              <a:buNone/>
              <a:defRPr sz="400"/>
            </a:lvl6pPr>
            <a:lvl7pPr lvl="6" indent="0">
              <a:spcBef>
                <a:spcPts val="0"/>
              </a:spcBef>
              <a:spcAft>
                <a:spcPts val="0"/>
              </a:spcAft>
              <a:buSzPts val="300"/>
              <a:buNone/>
              <a:defRPr sz="400"/>
            </a:lvl7pPr>
            <a:lvl8pPr lvl="7" indent="0">
              <a:spcBef>
                <a:spcPts val="0"/>
              </a:spcBef>
              <a:spcAft>
                <a:spcPts val="0"/>
              </a:spcAft>
              <a:buSzPts val="300"/>
              <a:buNone/>
              <a:defRPr sz="400"/>
            </a:lvl8pPr>
            <a:lvl9pPr lvl="8" indent="0">
              <a:spcBef>
                <a:spcPts val="0"/>
              </a:spcBef>
              <a:spcAft>
                <a:spcPts val="0"/>
              </a:spcAft>
              <a:buSzPts val="300"/>
              <a:buNone/>
              <a:defRPr sz="400"/>
            </a:lvl9pPr>
          </a:lstStyle>
          <a:p>
            <a:endParaRPr/>
          </a:p>
        </p:txBody>
      </p:sp>
      <p:sp>
        <p:nvSpPr>
          <p:cNvPr id="12" name="Shape 12"/>
          <p:cNvSpPr txBox="1">
            <a:spLocks noGrp="1"/>
          </p:cNvSpPr>
          <p:nvPr>
            <p:ph type="body" idx="1"/>
          </p:nvPr>
        </p:nvSpPr>
        <p:spPr>
          <a:xfrm>
            <a:off x="628650" y="1369219"/>
            <a:ext cx="7886700" cy="3263400"/>
          </a:xfrm>
          <a:prstGeom prst="rect">
            <a:avLst/>
          </a:prstGeom>
          <a:noFill/>
          <a:ln>
            <a:noFill/>
          </a:ln>
        </p:spPr>
        <p:txBody>
          <a:bodyPr spcFirstLastPara="1" wrap="square" lIns="17850" tIns="17850" rIns="17850" bIns="17850" anchor="t" anchorCtr="0"/>
          <a:lstStyle>
            <a:lvl1pPr marL="457200" marR="0" lvl="0" indent="-361950" algn="l" rtl="0">
              <a:lnSpc>
                <a:spcPct val="90000"/>
              </a:lnSpc>
              <a:spcBef>
                <a:spcPts val="8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1pPr>
            <a:lvl2pPr marL="914400" marR="0" lvl="1"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371600" marR="0" lvl="2" indent="-3238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828800" marR="0" lvl="3"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700" b="0" i="0" u="none" strike="noStrike" cap="none">
                <a:solidFill>
                  <a:srgbClr val="A5A5A5"/>
                </a:solidFill>
                <a:latin typeface="Calibri"/>
                <a:ea typeface="Calibri"/>
                <a:cs typeface="Calibri"/>
                <a:sym typeface="Calibri"/>
              </a:defRPr>
            </a:lvl1pPr>
            <a:lvl2pPr marL="0" marR="0" lvl="1" indent="0" algn="r" rtl="0">
              <a:spcBef>
                <a:spcPts val="0"/>
              </a:spcBef>
              <a:buNone/>
              <a:defRPr sz="700" b="0" i="0" u="none" strike="noStrike" cap="none">
                <a:solidFill>
                  <a:srgbClr val="A5A5A5"/>
                </a:solidFill>
                <a:latin typeface="Calibri"/>
                <a:ea typeface="Calibri"/>
                <a:cs typeface="Calibri"/>
                <a:sym typeface="Calibri"/>
              </a:defRPr>
            </a:lvl2pPr>
            <a:lvl3pPr marL="0" marR="0" lvl="2" indent="0" algn="r" rtl="0">
              <a:spcBef>
                <a:spcPts val="0"/>
              </a:spcBef>
              <a:buNone/>
              <a:defRPr sz="700" b="0" i="0" u="none" strike="noStrike" cap="none">
                <a:solidFill>
                  <a:srgbClr val="A5A5A5"/>
                </a:solidFill>
                <a:latin typeface="Calibri"/>
                <a:ea typeface="Calibri"/>
                <a:cs typeface="Calibri"/>
                <a:sym typeface="Calibri"/>
              </a:defRPr>
            </a:lvl3pPr>
            <a:lvl4pPr marL="0" marR="0" lvl="3" indent="0" algn="r" rtl="0">
              <a:spcBef>
                <a:spcPts val="0"/>
              </a:spcBef>
              <a:buNone/>
              <a:defRPr sz="700" b="0" i="0" u="none" strike="noStrike" cap="none">
                <a:solidFill>
                  <a:srgbClr val="A5A5A5"/>
                </a:solidFill>
                <a:latin typeface="Calibri"/>
                <a:ea typeface="Calibri"/>
                <a:cs typeface="Calibri"/>
                <a:sym typeface="Calibri"/>
              </a:defRPr>
            </a:lvl4pPr>
            <a:lvl5pPr marL="0" marR="0" lvl="4" indent="0" algn="r" rtl="0">
              <a:spcBef>
                <a:spcPts val="0"/>
              </a:spcBef>
              <a:buNone/>
              <a:defRPr sz="700" b="0" i="0" u="none" strike="noStrike" cap="none">
                <a:solidFill>
                  <a:srgbClr val="A5A5A5"/>
                </a:solidFill>
                <a:latin typeface="Calibri"/>
                <a:ea typeface="Calibri"/>
                <a:cs typeface="Calibri"/>
                <a:sym typeface="Calibri"/>
              </a:defRPr>
            </a:lvl5pPr>
            <a:lvl6pPr marL="0" marR="0" lvl="5" indent="0" algn="r" rtl="0">
              <a:spcBef>
                <a:spcPts val="0"/>
              </a:spcBef>
              <a:buNone/>
              <a:defRPr sz="700" b="0" i="0" u="none" strike="noStrike" cap="none">
                <a:solidFill>
                  <a:srgbClr val="A5A5A5"/>
                </a:solidFill>
                <a:latin typeface="Calibri"/>
                <a:ea typeface="Calibri"/>
                <a:cs typeface="Calibri"/>
                <a:sym typeface="Calibri"/>
              </a:defRPr>
            </a:lvl6pPr>
            <a:lvl7pPr marL="0" marR="0" lvl="6" indent="0" algn="r" rtl="0">
              <a:spcBef>
                <a:spcPts val="0"/>
              </a:spcBef>
              <a:buNone/>
              <a:defRPr sz="700" b="0" i="0" u="none" strike="noStrike" cap="none">
                <a:solidFill>
                  <a:srgbClr val="A5A5A5"/>
                </a:solidFill>
                <a:latin typeface="Calibri"/>
                <a:ea typeface="Calibri"/>
                <a:cs typeface="Calibri"/>
                <a:sym typeface="Calibri"/>
              </a:defRPr>
            </a:lvl7pPr>
            <a:lvl8pPr marL="0" marR="0" lvl="7" indent="0" algn="r" rtl="0">
              <a:spcBef>
                <a:spcPts val="0"/>
              </a:spcBef>
              <a:buNone/>
              <a:defRPr sz="700" b="0" i="0" u="none" strike="noStrike" cap="none">
                <a:solidFill>
                  <a:srgbClr val="A5A5A5"/>
                </a:solidFill>
                <a:latin typeface="Calibri"/>
                <a:ea typeface="Calibri"/>
                <a:cs typeface="Calibri"/>
                <a:sym typeface="Calibri"/>
              </a:defRPr>
            </a:lvl8pPr>
            <a:lvl9pPr marL="0" marR="0" lvl="8" indent="0" algn="r" rtl="0">
              <a:spcBef>
                <a:spcPts val="0"/>
              </a:spcBef>
              <a:buNone/>
              <a:defRPr sz="700" b="0" i="0" u="none" strike="noStrike" cap="none">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sp>
        <p:nvSpPr>
          <p:cNvPr id="14" name="Shape 14"/>
          <p:cNvSpPr txBox="1">
            <a:spLocks noGrp="1"/>
          </p:cNvSpPr>
          <p:nvPr>
            <p:ph type="ftr" idx="11"/>
          </p:nvPr>
        </p:nvSpPr>
        <p:spPr>
          <a:xfrm>
            <a:off x="715011" y="4901254"/>
            <a:ext cx="2320500" cy="105300"/>
          </a:xfrm>
          <a:prstGeom prst="rect">
            <a:avLst/>
          </a:prstGeom>
          <a:noFill/>
          <a:ln>
            <a:noFill/>
          </a:ln>
        </p:spPr>
        <p:txBody>
          <a:bodyPr spcFirstLastPara="1" wrap="square" lIns="17850" tIns="17850" rIns="17850" bIns="17850" anchor="t" anchorCtr="0"/>
          <a:lstStyle>
            <a:lvl1pPr marL="0" marR="0" lvl="0" indent="0" algn="l" rtl="0">
              <a:spcBef>
                <a:spcPts val="0"/>
              </a:spcBef>
              <a:spcAft>
                <a:spcPts val="0"/>
              </a:spcAft>
              <a:buSzPts val="300"/>
              <a:buNone/>
              <a:defRPr sz="700" b="0" i="0" u="none" strike="noStrike" cap="none">
                <a:solidFill>
                  <a:srgbClr val="A5A5A5"/>
                </a:solidFill>
                <a:latin typeface="Calibri"/>
                <a:ea typeface="Calibri"/>
                <a:cs typeface="Calibri"/>
                <a:sym typeface="Calibri"/>
              </a:defRPr>
            </a:lvl1pPr>
            <a:lvl2pPr marL="342900" marR="0" lvl="1"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300"/>
              <a:buNone/>
              <a:defRPr sz="1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p:nvPr/>
        </p:nvSpPr>
        <p:spPr>
          <a:xfrm>
            <a:off x="511175" y="195925"/>
            <a:ext cx="8121600" cy="4139400"/>
          </a:xfrm>
          <a:prstGeom prst="rect">
            <a:avLst/>
          </a:prstGeom>
          <a:solidFill>
            <a:srgbClr val="F4F4F4"/>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200">
              <a:solidFill>
                <a:srgbClr val="FFFFFF"/>
              </a:solidFill>
              <a:latin typeface="Arial"/>
              <a:ea typeface="Arial"/>
              <a:cs typeface="Arial"/>
              <a:sym typeface="Arial"/>
            </a:endParaRPr>
          </a:p>
        </p:txBody>
      </p:sp>
      <p:sp>
        <p:nvSpPr>
          <p:cNvPr id="167" name="Shape 167"/>
          <p:cNvSpPr/>
          <p:nvPr/>
        </p:nvSpPr>
        <p:spPr>
          <a:xfrm>
            <a:off x="2042900" y="2509745"/>
            <a:ext cx="4962000" cy="1050900"/>
          </a:xfrm>
          <a:prstGeom prst="rect">
            <a:avLst/>
          </a:prstGeom>
          <a:noFill/>
          <a:ln>
            <a:noFill/>
          </a:ln>
        </p:spPr>
        <p:txBody>
          <a:bodyPr spcFirstLastPara="1" wrap="square" lIns="19050" tIns="19050" rIns="19050" bIns="19050" anchor="ctr" anchorCtr="0">
            <a:noAutofit/>
          </a:bodyPr>
          <a:lstStyle/>
          <a:p>
            <a:pPr marL="0" lvl="0" indent="0" algn="ctr" rtl="0">
              <a:lnSpc>
                <a:spcPct val="70000"/>
              </a:lnSpc>
              <a:spcBef>
                <a:spcPts val="0"/>
              </a:spcBef>
              <a:spcAft>
                <a:spcPts val="0"/>
              </a:spcAft>
              <a:buNone/>
            </a:pPr>
            <a:r>
              <a:rPr lang="en-US" sz="1900" b="1">
                <a:solidFill>
                  <a:srgbClr val="7F7F7F"/>
                </a:solidFill>
              </a:rPr>
              <a:t>Una experiencia diseñada por expertos en formación para ayudarte a alcanzar el éxito en el mundo digital</a:t>
            </a:r>
            <a:endParaRPr sz="1900" b="1">
              <a:solidFill>
                <a:srgbClr val="7F7F7F"/>
              </a:solidFill>
            </a:endParaRPr>
          </a:p>
        </p:txBody>
      </p:sp>
      <p:sp>
        <p:nvSpPr>
          <p:cNvPr id="168" name="Shape 168"/>
          <p:cNvSpPr txBox="1">
            <a:spLocks noGrp="1"/>
          </p:cNvSpPr>
          <p:nvPr>
            <p:ph type="ftr" idx="11"/>
          </p:nvPr>
        </p:nvSpPr>
        <p:spPr>
          <a:xfrm>
            <a:off x="697152" y="4901253"/>
            <a:ext cx="2320500" cy="105300"/>
          </a:xfrm>
          <a:prstGeom prst="rect">
            <a:avLst/>
          </a:prstGeom>
          <a:noFill/>
          <a:ln>
            <a:noFill/>
          </a:ln>
        </p:spPr>
        <p:txBody>
          <a:bodyPr spcFirstLastPara="1" wrap="square" lIns="17850" tIns="8925" rIns="17850" bIns="8925" anchor="t" anchorCtr="0">
            <a:noAutofit/>
          </a:bodyPr>
          <a:lstStyle/>
          <a:p>
            <a:pPr marL="0" marR="0" lvl="0" indent="0" algn="l" rtl="0">
              <a:spcBef>
                <a:spcPts val="0"/>
              </a:spcBef>
              <a:spcAft>
                <a:spcPts val="0"/>
              </a:spcAft>
              <a:buNone/>
            </a:pPr>
            <a:r>
              <a:rPr lang="en-US"/>
              <a:t>www.tusitio.com</a:t>
            </a:r>
            <a:endParaRPr sz="700" b="0" i="0">
              <a:solidFill>
                <a:srgbClr val="A5A5A5"/>
              </a:solidFill>
              <a:latin typeface="Calibri"/>
              <a:ea typeface="Calibri"/>
              <a:cs typeface="Calibri"/>
              <a:sym typeface="Calibri"/>
            </a:endParaRPr>
          </a:p>
        </p:txBody>
      </p:sp>
      <p:sp>
        <p:nvSpPr>
          <p:cNvPr id="169" name="Shape 169"/>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700" b="0" i="0">
                <a:solidFill>
                  <a:srgbClr val="A5A5A5"/>
                </a:solidFill>
                <a:latin typeface="Calibri"/>
                <a:ea typeface="Calibri"/>
                <a:cs typeface="Calibri"/>
                <a:sym typeface="Calibri"/>
              </a:rPr>
              <a:t>1</a:t>
            </a:fld>
            <a:endParaRPr sz="700" b="0" i="0">
              <a:solidFill>
                <a:srgbClr val="A5A5A5"/>
              </a:solidFill>
              <a:latin typeface="Calibri"/>
              <a:ea typeface="Calibri"/>
              <a:cs typeface="Calibri"/>
              <a:sym typeface="Calibri"/>
            </a:endParaRPr>
          </a:p>
        </p:txBody>
      </p:sp>
      <p:cxnSp>
        <p:nvCxnSpPr>
          <p:cNvPr id="170" name="Shape 170"/>
          <p:cNvCxnSpPr/>
          <p:nvPr/>
        </p:nvCxnSpPr>
        <p:spPr>
          <a:xfrm>
            <a:off x="2949762" y="2571748"/>
            <a:ext cx="3148200" cy="0"/>
          </a:xfrm>
          <a:prstGeom prst="straightConnector1">
            <a:avLst/>
          </a:prstGeom>
          <a:noFill/>
          <a:ln w="9525" cap="flat" cmpd="sng">
            <a:solidFill>
              <a:srgbClr val="B6B6B6"/>
            </a:solidFill>
            <a:prstDash val="solid"/>
            <a:miter lim="8000"/>
            <a:headEnd type="none" w="sm" len="sm"/>
            <a:tailEnd type="none" w="sm" len="sm"/>
          </a:ln>
        </p:spPr>
      </p:cxnSp>
      <p:pic>
        <p:nvPicPr>
          <p:cNvPr id="171" name="Shape 171" descr="icodi_I.jpg"/>
          <p:cNvPicPr preferRelativeResize="0"/>
          <p:nvPr/>
        </p:nvPicPr>
        <p:blipFill rotWithShape="1">
          <a:blip r:embed="rId3">
            <a:alphaModFix/>
          </a:blip>
          <a:srcRect t="25177" b="34102"/>
          <a:stretch/>
        </p:blipFill>
        <p:spPr>
          <a:xfrm>
            <a:off x="2007651" y="410451"/>
            <a:ext cx="5128699" cy="1613697"/>
          </a:xfrm>
          <a:prstGeom prst="rect">
            <a:avLst/>
          </a:prstGeom>
          <a:noFill/>
          <a:ln>
            <a:noFill/>
          </a:ln>
        </p:spPr>
      </p:pic>
      <p:pic>
        <p:nvPicPr>
          <p:cNvPr id="172" name="Shape 172"/>
          <p:cNvPicPr preferRelativeResize="0"/>
          <p:nvPr/>
        </p:nvPicPr>
        <p:blipFill>
          <a:blip r:embed="rId4">
            <a:alphaModFix/>
          </a:blip>
          <a:stretch>
            <a:fillRect/>
          </a:stretch>
        </p:blipFill>
        <p:spPr>
          <a:xfrm>
            <a:off x="4041075" y="4472925"/>
            <a:ext cx="418275" cy="153125"/>
          </a:xfrm>
          <a:prstGeom prst="rect">
            <a:avLst/>
          </a:prstGeom>
          <a:noFill/>
          <a:ln>
            <a:noFill/>
          </a:ln>
        </p:spPr>
      </p:pic>
      <p:sp>
        <p:nvSpPr>
          <p:cNvPr id="173" name="Shape 173"/>
          <p:cNvSpPr txBox="1"/>
          <p:nvPr/>
        </p:nvSpPr>
        <p:spPr>
          <a:xfrm>
            <a:off x="3923359" y="4217985"/>
            <a:ext cx="4618500" cy="997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000" b="1">
                <a:latin typeface="Source Sans Pro"/>
                <a:ea typeface="Source Sans Pro"/>
                <a:cs typeface="Source Sans Pro"/>
                <a:sym typeface="Source Sans Pro"/>
              </a:rPr>
              <a:t>Licenciamiento de la plantilla:</a:t>
            </a:r>
            <a:endParaRPr sz="1000" b="1">
              <a:latin typeface="Source Sans Pro"/>
              <a:ea typeface="Source Sans Pro"/>
              <a:cs typeface="Source Sans Pro"/>
              <a:sym typeface="Source Sans Pro"/>
            </a:endParaRPr>
          </a:p>
          <a:p>
            <a:pPr marL="0" lvl="0" indent="0" rtl="0">
              <a:spcBef>
                <a:spcPts val="0"/>
              </a:spcBef>
              <a:spcAft>
                <a:spcPts val="0"/>
              </a:spcAft>
              <a:buNone/>
            </a:pPr>
            <a:r>
              <a:rPr lang="en-US" sz="1000">
                <a:latin typeface="Source Sans Pro"/>
                <a:ea typeface="Source Sans Pro"/>
                <a:cs typeface="Source Sans Pro"/>
                <a:sym typeface="Source Sans Pro"/>
              </a:rPr>
              <a:t>                       Creative Commons - Atribución</a:t>
            </a:r>
            <a:endParaRPr sz="1000">
              <a:latin typeface="Source Sans Pro"/>
              <a:ea typeface="Source Sans Pro"/>
              <a:cs typeface="Source Sans Pro"/>
              <a:sym typeface="Source Sans Pro"/>
            </a:endParaRPr>
          </a:p>
          <a:p>
            <a:pPr marL="0" lvl="0" indent="0" rtl="0">
              <a:spcBef>
                <a:spcPts val="0"/>
              </a:spcBef>
              <a:spcAft>
                <a:spcPts val="0"/>
              </a:spcAft>
              <a:buNone/>
            </a:pPr>
            <a:r>
              <a:rPr lang="en-US" sz="1000">
                <a:latin typeface="Source Sans Pro"/>
                <a:ea typeface="Source Sans Pro"/>
                <a:cs typeface="Source Sans Pro"/>
                <a:sym typeface="Source Sans Pro"/>
              </a:rPr>
              <a:t>Esta licencia permite a otros distribuir, mezclar, ajustar y construir a partir de su obra, incluso con fines comerciales, siempre que le sea reconocida la autoría de la creación original. </a:t>
            </a:r>
            <a:endParaRPr sz="1000">
              <a:latin typeface="Source Sans Pro"/>
              <a:ea typeface="Source Sans Pro"/>
              <a:cs typeface="Source Sans Pro"/>
              <a:sym typeface="Source Sans Pro"/>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Shape 299" descr="startup-photos.jpg"/>
          <p:cNvPicPr preferRelativeResize="0"/>
          <p:nvPr/>
        </p:nvPicPr>
        <p:blipFill rotWithShape="1">
          <a:blip r:embed="rId3">
            <a:alphaModFix/>
          </a:blip>
          <a:srcRect t="18649" b="18643"/>
          <a:stretch/>
        </p:blipFill>
        <p:spPr>
          <a:xfrm>
            <a:off x="0" y="-1"/>
            <a:ext cx="9144000" cy="3822555"/>
          </a:xfrm>
          <a:prstGeom prst="rect">
            <a:avLst/>
          </a:prstGeom>
          <a:noFill/>
          <a:ln>
            <a:noFill/>
          </a:ln>
        </p:spPr>
      </p:pic>
      <p:sp>
        <p:nvSpPr>
          <p:cNvPr id="300" name="Shape 300"/>
          <p:cNvSpPr/>
          <p:nvPr/>
        </p:nvSpPr>
        <p:spPr>
          <a:xfrm>
            <a:off x="0" y="3823335"/>
            <a:ext cx="2349300" cy="1320300"/>
          </a:xfrm>
          <a:prstGeom prst="rect">
            <a:avLst/>
          </a:prstGeom>
          <a:solidFill>
            <a:srgbClr val="67B0FF"/>
          </a:solidFill>
          <a:ln>
            <a:noFill/>
          </a:ln>
        </p:spPr>
        <p:txBody>
          <a:bodyPr spcFirstLastPara="1" wrap="square" lIns="17850" tIns="17850" rIns="17850" bIns="17850" anchor="ctr" anchorCtr="0">
            <a:noAutofit/>
          </a:bodyPr>
          <a:lstStyle/>
          <a:p>
            <a:pPr marL="0" lvl="0" indent="0">
              <a:spcBef>
                <a:spcPts val="0"/>
              </a:spcBef>
              <a:spcAft>
                <a:spcPts val="0"/>
              </a:spcAft>
              <a:buNone/>
            </a:pPr>
            <a:endParaRPr/>
          </a:p>
        </p:txBody>
      </p:sp>
      <p:sp>
        <p:nvSpPr>
          <p:cNvPr id="301" name="Shape 301"/>
          <p:cNvSpPr/>
          <p:nvPr/>
        </p:nvSpPr>
        <p:spPr>
          <a:xfrm>
            <a:off x="2349304" y="3822549"/>
            <a:ext cx="6794700" cy="1320900"/>
          </a:xfrm>
          <a:prstGeom prst="rect">
            <a:avLst/>
          </a:prstGeom>
          <a:solidFill>
            <a:srgbClr val="556271"/>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200">
              <a:solidFill>
                <a:srgbClr val="FFFFFF"/>
              </a:solidFill>
              <a:latin typeface="Arial"/>
              <a:ea typeface="Arial"/>
              <a:cs typeface="Arial"/>
              <a:sym typeface="Arial"/>
            </a:endParaRPr>
          </a:p>
        </p:txBody>
      </p:sp>
      <p:sp>
        <p:nvSpPr>
          <p:cNvPr id="302" name="Shape 302"/>
          <p:cNvSpPr/>
          <p:nvPr/>
        </p:nvSpPr>
        <p:spPr>
          <a:xfrm>
            <a:off x="2451780" y="3923866"/>
            <a:ext cx="6583800" cy="329700"/>
          </a:xfrm>
          <a:prstGeom prst="rect">
            <a:avLst/>
          </a:prstGeom>
          <a:noFill/>
          <a:ln>
            <a:noFill/>
          </a:ln>
        </p:spPr>
        <p:txBody>
          <a:bodyPr spcFirstLastPara="1" wrap="square" lIns="17150" tIns="8925" rIns="17150" bIns="8925" anchor="t" anchorCtr="0">
            <a:noAutofit/>
          </a:bodyPr>
          <a:lstStyle/>
          <a:p>
            <a:pPr marL="0" marR="0" lvl="0" indent="0" algn="l" rtl="0">
              <a:spcBef>
                <a:spcPts val="0"/>
              </a:spcBef>
              <a:spcAft>
                <a:spcPts val="0"/>
              </a:spcAft>
              <a:buNone/>
            </a:pPr>
            <a:r>
              <a:rPr lang="en-US" sz="1000">
                <a:solidFill>
                  <a:schemeClr val="lt1"/>
                </a:solidFill>
                <a:latin typeface="Work Sans Light"/>
                <a:ea typeface="Work Sans Light"/>
                <a:cs typeface="Work Sans Light"/>
                <a:sym typeface="Work Sans Light"/>
              </a:rPr>
              <a:t>Lorem ipsum dolor sit amet, consectetur adipiscing elit, sed do eiusmod tempor incididunt ut labore et dolore magna aliqua. Ut enim ad minim veniam, quis nostrud exercitation ullamco laboris nisi ut aliquip ex ea commodo consequat. </a:t>
            </a:r>
            <a:br>
              <a:rPr lang="en-US" sz="1000">
                <a:solidFill>
                  <a:schemeClr val="lt1"/>
                </a:solidFill>
                <a:latin typeface="Work Sans Light"/>
                <a:ea typeface="Work Sans Light"/>
                <a:cs typeface="Work Sans Light"/>
                <a:sym typeface="Work Sans Light"/>
              </a:rPr>
            </a:br>
            <a:endParaRPr sz="300">
              <a:latin typeface="Work Sans Light"/>
              <a:ea typeface="Work Sans Light"/>
              <a:cs typeface="Work Sans Light"/>
              <a:sym typeface="Work Sans Light"/>
            </a:endParaRPr>
          </a:p>
        </p:txBody>
      </p:sp>
      <p:sp>
        <p:nvSpPr>
          <p:cNvPr id="303" name="Shape 303"/>
          <p:cNvSpPr/>
          <p:nvPr/>
        </p:nvSpPr>
        <p:spPr>
          <a:xfrm>
            <a:off x="458128" y="4020603"/>
            <a:ext cx="2483100" cy="549900"/>
          </a:xfrm>
          <a:prstGeom prst="rect">
            <a:avLst/>
          </a:prstGeom>
          <a:noFill/>
          <a:ln>
            <a:noFill/>
          </a:ln>
        </p:spPr>
        <p:txBody>
          <a:bodyPr spcFirstLastPara="1" wrap="square" lIns="19050" tIns="19050" rIns="19050" bIns="19050" anchor="ctr" anchorCtr="0">
            <a:noAutofit/>
          </a:bodyPr>
          <a:lstStyle/>
          <a:p>
            <a:pPr marL="0" marR="0" lvl="0" indent="0" algn="l" rtl="0">
              <a:lnSpc>
                <a:spcPct val="70000"/>
              </a:lnSpc>
              <a:spcBef>
                <a:spcPts val="0"/>
              </a:spcBef>
              <a:spcAft>
                <a:spcPts val="0"/>
              </a:spcAft>
              <a:buNone/>
            </a:pPr>
            <a:r>
              <a:rPr lang="en-US" sz="2100">
                <a:solidFill>
                  <a:srgbClr val="FFFFFF"/>
                </a:solidFill>
                <a:latin typeface="Work Sans Black"/>
                <a:ea typeface="Work Sans Black"/>
                <a:cs typeface="Work Sans Black"/>
                <a:sym typeface="Work Sans Black"/>
              </a:rPr>
              <a:t>HACER</a:t>
            </a:r>
            <a:r>
              <a:rPr lang="en-US" sz="2100" b="1">
                <a:solidFill>
                  <a:srgbClr val="FFFFFF"/>
                </a:solidFill>
              </a:rPr>
              <a:t> </a:t>
            </a:r>
            <a:r>
              <a:rPr lang="en-US" sz="2100">
                <a:solidFill>
                  <a:srgbClr val="FFFFFF"/>
                </a:solidFill>
                <a:latin typeface="Work Sans Light"/>
                <a:ea typeface="Work Sans Light"/>
                <a:cs typeface="Work Sans Light"/>
                <a:sym typeface="Work Sans Light"/>
              </a:rPr>
              <a:t>LA DIFERENCIA</a:t>
            </a:r>
            <a:endParaRPr sz="2100" cap="none">
              <a:solidFill>
                <a:srgbClr val="FFFFFF"/>
              </a:solidFill>
              <a:latin typeface="Work Sans Light"/>
              <a:ea typeface="Work Sans Light"/>
              <a:cs typeface="Work Sans Light"/>
              <a:sym typeface="Work Sans Light"/>
            </a:endParaRPr>
          </a:p>
        </p:txBody>
      </p:sp>
      <p:cxnSp>
        <p:nvCxnSpPr>
          <p:cNvPr id="304" name="Shape 304"/>
          <p:cNvCxnSpPr/>
          <p:nvPr/>
        </p:nvCxnSpPr>
        <p:spPr>
          <a:xfrm>
            <a:off x="2349302" y="3921578"/>
            <a:ext cx="0" cy="747900"/>
          </a:xfrm>
          <a:prstGeom prst="straightConnector1">
            <a:avLst/>
          </a:prstGeom>
          <a:noFill/>
          <a:ln w="9525" cap="flat" cmpd="sng">
            <a:solidFill>
              <a:schemeClr val="lt1"/>
            </a:solidFill>
            <a:prstDash val="solid"/>
            <a:miter lim="8000"/>
            <a:headEnd type="none" w="sm" len="sm"/>
            <a:tailEnd type="none" w="sm" len="sm"/>
          </a:ln>
        </p:spPr>
      </p:cxnSp>
      <p:sp>
        <p:nvSpPr>
          <p:cNvPr id="305" name="Shape 305"/>
          <p:cNvSpPr txBox="1">
            <a:spLocks noGrp="1"/>
          </p:cNvSpPr>
          <p:nvPr>
            <p:ph type="ftr" idx="11"/>
          </p:nvPr>
        </p:nvSpPr>
        <p:spPr>
          <a:xfrm>
            <a:off x="697152" y="4901253"/>
            <a:ext cx="2320500" cy="105300"/>
          </a:xfrm>
          <a:prstGeom prst="rect">
            <a:avLst/>
          </a:prstGeom>
          <a:noFill/>
          <a:ln>
            <a:noFill/>
          </a:ln>
        </p:spPr>
        <p:txBody>
          <a:bodyPr spcFirstLastPara="1" wrap="square" lIns="17850" tIns="8925" rIns="17850" bIns="8925" anchor="t" anchorCtr="0">
            <a:noAutofit/>
          </a:bodyPr>
          <a:lstStyle/>
          <a:p>
            <a:pPr marL="0" marR="0" lvl="0" indent="0" algn="l" rtl="0">
              <a:spcBef>
                <a:spcPts val="0"/>
              </a:spcBef>
              <a:spcAft>
                <a:spcPts val="0"/>
              </a:spcAft>
              <a:buNone/>
            </a:pPr>
            <a:r>
              <a:rPr lang="en-US">
                <a:solidFill>
                  <a:srgbClr val="F3F3F3"/>
                </a:solidFill>
              </a:rPr>
              <a:t>www.tusitio.com</a:t>
            </a:r>
            <a:endParaRPr sz="700" b="0" i="0">
              <a:solidFill>
                <a:srgbClr val="F3F3F3"/>
              </a:solidFill>
              <a:latin typeface="Calibri"/>
              <a:ea typeface="Calibri"/>
              <a:cs typeface="Calibri"/>
              <a:sym typeface="Calibri"/>
            </a:endParaRPr>
          </a:p>
        </p:txBody>
      </p:sp>
      <p:sp>
        <p:nvSpPr>
          <p:cNvPr id="306" name="Shape 306"/>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700" b="0" i="0">
                <a:solidFill>
                  <a:srgbClr val="F3F3F3"/>
                </a:solidFill>
                <a:latin typeface="Calibri"/>
                <a:ea typeface="Calibri"/>
                <a:cs typeface="Calibri"/>
                <a:sym typeface="Calibri"/>
              </a:rPr>
              <a:t>10</a:t>
            </a:fld>
            <a:endParaRPr sz="700" b="0" i="0">
              <a:solidFill>
                <a:srgbClr val="F3F3F3"/>
              </a:solidFill>
              <a:latin typeface="Calibri"/>
              <a:ea typeface="Calibri"/>
              <a:cs typeface="Calibri"/>
              <a:sym typeface="Calibri"/>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p:nvPr/>
        </p:nvSpPr>
        <p:spPr>
          <a:xfrm>
            <a:off x="0" y="3823335"/>
            <a:ext cx="2349300" cy="1320300"/>
          </a:xfrm>
          <a:prstGeom prst="rect">
            <a:avLst/>
          </a:prstGeom>
          <a:solidFill>
            <a:srgbClr val="67FFB6"/>
          </a:solidFill>
          <a:ln>
            <a:noFill/>
          </a:ln>
        </p:spPr>
        <p:txBody>
          <a:bodyPr spcFirstLastPara="1" wrap="square" lIns="17850" tIns="17850" rIns="17850" bIns="17850" anchor="ctr" anchorCtr="0">
            <a:noAutofit/>
          </a:bodyPr>
          <a:lstStyle/>
          <a:p>
            <a:pPr marL="0" lvl="0" indent="0">
              <a:spcBef>
                <a:spcPts val="0"/>
              </a:spcBef>
              <a:spcAft>
                <a:spcPts val="0"/>
              </a:spcAft>
              <a:buNone/>
            </a:pPr>
            <a:endParaRPr/>
          </a:p>
        </p:txBody>
      </p:sp>
      <p:sp>
        <p:nvSpPr>
          <p:cNvPr id="312" name="Shape 312"/>
          <p:cNvSpPr/>
          <p:nvPr/>
        </p:nvSpPr>
        <p:spPr>
          <a:xfrm>
            <a:off x="2349304" y="3822549"/>
            <a:ext cx="6794700" cy="1320900"/>
          </a:xfrm>
          <a:prstGeom prst="rect">
            <a:avLst/>
          </a:prstGeom>
          <a:solidFill>
            <a:srgbClr val="556271"/>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200">
              <a:solidFill>
                <a:srgbClr val="FFFFFF"/>
              </a:solidFill>
              <a:latin typeface="Arial"/>
              <a:ea typeface="Arial"/>
              <a:cs typeface="Arial"/>
              <a:sym typeface="Arial"/>
            </a:endParaRPr>
          </a:p>
        </p:txBody>
      </p:sp>
      <p:sp>
        <p:nvSpPr>
          <p:cNvPr id="313" name="Shape 313"/>
          <p:cNvSpPr/>
          <p:nvPr/>
        </p:nvSpPr>
        <p:spPr>
          <a:xfrm>
            <a:off x="2451780" y="3923866"/>
            <a:ext cx="6583800" cy="329700"/>
          </a:xfrm>
          <a:prstGeom prst="rect">
            <a:avLst/>
          </a:prstGeom>
          <a:noFill/>
          <a:ln>
            <a:noFill/>
          </a:ln>
        </p:spPr>
        <p:txBody>
          <a:bodyPr spcFirstLastPara="1" wrap="square" lIns="17150" tIns="8925" rIns="17150" bIns="8925" anchor="t" anchorCtr="0">
            <a:noAutofit/>
          </a:bodyPr>
          <a:lstStyle/>
          <a:p>
            <a:pPr marL="0" marR="0" lvl="0" indent="0" algn="l" rtl="0">
              <a:spcBef>
                <a:spcPts val="0"/>
              </a:spcBef>
              <a:spcAft>
                <a:spcPts val="0"/>
              </a:spcAft>
              <a:buNone/>
            </a:pPr>
            <a:r>
              <a:rPr lang="en-US" sz="1000">
                <a:solidFill>
                  <a:schemeClr val="lt1"/>
                </a:solidFill>
                <a:latin typeface="Work Sans Light"/>
                <a:ea typeface="Work Sans Light"/>
                <a:cs typeface="Work Sans Light"/>
                <a:sym typeface="Work Sans Light"/>
              </a:rPr>
              <a:t>Lorem ipsum dolor sit amet, consectetur adipiscing elit, sed do eiusmod tempor incididunt ut labore et dolore magna aliqua. Ut enim ad minim veniam, quis nostrud exercitation ullamco laboris nisi ut aliquip ex ea commodo consequat. </a:t>
            </a:r>
            <a:br>
              <a:rPr lang="en-US" sz="1000">
                <a:solidFill>
                  <a:schemeClr val="lt1"/>
                </a:solidFill>
                <a:latin typeface="Work Sans Light"/>
                <a:ea typeface="Work Sans Light"/>
                <a:cs typeface="Work Sans Light"/>
                <a:sym typeface="Work Sans Light"/>
              </a:rPr>
            </a:br>
            <a:endParaRPr sz="300">
              <a:latin typeface="Work Sans Light"/>
              <a:ea typeface="Work Sans Light"/>
              <a:cs typeface="Work Sans Light"/>
              <a:sym typeface="Work Sans Light"/>
            </a:endParaRPr>
          </a:p>
        </p:txBody>
      </p:sp>
      <p:sp>
        <p:nvSpPr>
          <p:cNvPr id="314" name="Shape 314"/>
          <p:cNvSpPr/>
          <p:nvPr/>
        </p:nvSpPr>
        <p:spPr>
          <a:xfrm>
            <a:off x="458128" y="4020603"/>
            <a:ext cx="2483100" cy="549900"/>
          </a:xfrm>
          <a:prstGeom prst="rect">
            <a:avLst/>
          </a:prstGeom>
          <a:noFill/>
          <a:ln>
            <a:noFill/>
          </a:ln>
        </p:spPr>
        <p:txBody>
          <a:bodyPr spcFirstLastPara="1" wrap="square" lIns="19050" tIns="19050" rIns="19050" bIns="19050" anchor="ctr" anchorCtr="0">
            <a:noAutofit/>
          </a:bodyPr>
          <a:lstStyle/>
          <a:p>
            <a:pPr marL="0" marR="0" lvl="0" indent="0" algn="l" rtl="0">
              <a:lnSpc>
                <a:spcPct val="70000"/>
              </a:lnSpc>
              <a:spcBef>
                <a:spcPts val="0"/>
              </a:spcBef>
              <a:spcAft>
                <a:spcPts val="0"/>
              </a:spcAft>
              <a:buNone/>
            </a:pPr>
            <a:r>
              <a:rPr lang="en-US" sz="2100">
                <a:solidFill>
                  <a:srgbClr val="556271"/>
                </a:solidFill>
                <a:latin typeface="Work Sans Black"/>
                <a:ea typeface="Work Sans Black"/>
                <a:cs typeface="Work Sans Black"/>
                <a:sym typeface="Work Sans Black"/>
              </a:rPr>
              <a:t>HACER</a:t>
            </a:r>
            <a:r>
              <a:rPr lang="en-US" sz="2100" b="1">
                <a:solidFill>
                  <a:srgbClr val="556271"/>
                </a:solidFill>
              </a:rPr>
              <a:t> </a:t>
            </a:r>
            <a:r>
              <a:rPr lang="en-US" sz="2100">
                <a:solidFill>
                  <a:srgbClr val="556271"/>
                </a:solidFill>
                <a:latin typeface="Work Sans Light"/>
                <a:ea typeface="Work Sans Light"/>
                <a:cs typeface="Work Sans Light"/>
                <a:sym typeface="Work Sans Light"/>
              </a:rPr>
              <a:t>LA DIFERENCIA</a:t>
            </a:r>
            <a:endParaRPr sz="2100" cap="none">
              <a:solidFill>
                <a:srgbClr val="556271"/>
              </a:solidFill>
              <a:latin typeface="Work Sans Light"/>
              <a:ea typeface="Work Sans Light"/>
              <a:cs typeface="Work Sans Light"/>
              <a:sym typeface="Work Sans Light"/>
            </a:endParaRPr>
          </a:p>
        </p:txBody>
      </p:sp>
      <p:cxnSp>
        <p:nvCxnSpPr>
          <p:cNvPr id="315" name="Shape 315"/>
          <p:cNvCxnSpPr/>
          <p:nvPr/>
        </p:nvCxnSpPr>
        <p:spPr>
          <a:xfrm>
            <a:off x="2349302" y="3921578"/>
            <a:ext cx="0" cy="747900"/>
          </a:xfrm>
          <a:prstGeom prst="straightConnector1">
            <a:avLst/>
          </a:prstGeom>
          <a:noFill/>
          <a:ln w="9525" cap="flat" cmpd="sng">
            <a:solidFill>
              <a:schemeClr val="lt1"/>
            </a:solidFill>
            <a:prstDash val="solid"/>
            <a:miter lim="8000"/>
            <a:headEnd type="none" w="sm" len="sm"/>
            <a:tailEnd type="none" w="sm" len="sm"/>
          </a:ln>
        </p:spPr>
      </p:cxnSp>
      <p:sp>
        <p:nvSpPr>
          <p:cNvPr id="316" name="Shape 316"/>
          <p:cNvSpPr txBox="1">
            <a:spLocks noGrp="1"/>
          </p:cNvSpPr>
          <p:nvPr>
            <p:ph type="ftr" idx="11"/>
          </p:nvPr>
        </p:nvSpPr>
        <p:spPr>
          <a:xfrm>
            <a:off x="697152" y="4901253"/>
            <a:ext cx="2320500" cy="105300"/>
          </a:xfrm>
          <a:prstGeom prst="rect">
            <a:avLst/>
          </a:prstGeom>
          <a:noFill/>
          <a:ln>
            <a:noFill/>
          </a:ln>
        </p:spPr>
        <p:txBody>
          <a:bodyPr spcFirstLastPara="1" wrap="square" lIns="17850" tIns="8925" rIns="17850" bIns="8925" anchor="t" anchorCtr="0">
            <a:noAutofit/>
          </a:bodyPr>
          <a:lstStyle/>
          <a:p>
            <a:pPr marL="0" marR="0" lvl="0" indent="0" algn="l" rtl="0">
              <a:spcBef>
                <a:spcPts val="0"/>
              </a:spcBef>
              <a:spcAft>
                <a:spcPts val="0"/>
              </a:spcAft>
              <a:buNone/>
            </a:pPr>
            <a:r>
              <a:rPr lang="en-US">
                <a:solidFill>
                  <a:srgbClr val="F3F3F3"/>
                </a:solidFill>
              </a:rPr>
              <a:t>www.tusitio.com</a:t>
            </a:r>
            <a:endParaRPr sz="700" b="0" i="0">
              <a:solidFill>
                <a:srgbClr val="F3F3F3"/>
              </a:solidFill>
              <a:latin typeface="Calibri"/>
              <a:ea typeface="Calibri"/>
              <a:cs typeface="Calibri"/>
              <a:sym typeface="Calibri"/>
            </a:endParaRPr>
          </a:p>
        </p:txBody>
      </p:sp>
      <p:sp>
        <p:nvSpPr>
          <p:cNvPr id="317" name="Shape 317"/>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700" b="0" i="0">
                <a:solidFill>
                  <a:srgbClr val="F3F3F3"/>
                </a:solidFill>
                <a:latin typeface="Calibri"/>
                <a:ea typeface="Calibri"/>
                <a:cs typeface="Calibri"/>
                <a:sym typeface="Calibri"/>
              </a:rPr>
              <a:t>11</a:t>
            </a:fld>
            <a:endParaRPr sz="700" b="0" i="0">
              <a:solidFill>
                <a:srgbClr val="F3F3F3"/>
              </a:solidFill>
              <a:latin typeface="Calibri"/>
              <a:ea typeface="Calibri"/>
              <a:cs typeface="Calibri"/>
              <a:sym typeface="Calibri"/>
            </a:endParaRPr>
          </a:p>
        </p:txBody>
      </p:sp>
      <p:pic>
        <p:nvPicPr>
          <p:cNvPr id="318" name="Shape 318" descr="pexels-photo.jpg"/>
          <p:cNvPicPr preferRelativeResize="0"/>
          <p:nvPr/>
        </p:nvPicPr>
        <p:blipFill rotWithShape="1">
          <a:blip r:embed="rId3">
            <a:alphaModFix/>
          </a:blip>
          <a:srcRect t="18649" b="18643"/>
          <a:stretch/>
        </p:blipFill>
        <p:spPr>
          <a:xfrm>
            <a:off x="-1872" y="0"/>
            <a:ext cx="9145872" cy="3823334"/>
          </a:xfrm>
          <a:prstGeom prst="rect">
            <a:avLst/>
          </a:prstGeom>
          <a:noFill/>
          <a:ln>
            <a:noFill/>
          </a:ln>
        </p:spPr>
      </p:pic>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Shape 323"/>
          <p:cNvPicPr preferRelativeResize="0"/>
          <p:nvPr/>
        </p:nvPicPr>
        <p:blipFill>
          <a:blip r:embed="rId3">
            <a:alphaModFix/>
          </a:blip>
          <a:stretch>
            <a:fillRect/>
          </a:stretch>
        </p:blipFill>
        <p:spPr>
          <a:xfrm>
            <a:off x="1425743" y="-50"/>
            <a:ext cx="7718266" cy="5143500"/>
          </a:xfrm>
          <a:prstGeom prst="rect">
            <a:avLst/>
          </a:prstGeom>
          <a:noFill/>
          <a:ln>
            <a:noFill/>
          </a:ln>
        </p:spPr>
      </p:pic>
      <p:sp>
        <p:nvSpPr>
          <p:cNvPr id="324" name="Shape 324"/>
          <p:cNvSpPr/>
          <p:nvPr/>
        </p:nvSpPr>
        <p:spPr>
          <a:xfrm>
            <a:off x="2890191" y="24"/>
            <a:ext cx="6253800" cy="5143500"/>
          </a:xfrm>
          <a:prstGeom prst="rect">
            <a:avLst/>
          </a:prstGeom>
          <a:solidFill>
            <a:srgbClr val="151C19">
              <a:alpha val="33730"/>
            </a:srgbClr>
          </a:solidFill>
          <a:ln>
            <a:noFill/>
          </a:ln>
          <a:effectLst>
            <a:outerShdw blurRad="38100" dist="25400" dir="5400000" rotWithShape="0">
              <a:srgbClr val="000000">
                <a:alpha val="49800"/>
              </a:srgbClr>
            </a:outerShdw>
          </a:effectLst>
        </p:spPr>
        <p:txBody>
          <a:bodyPr spcFirstLastPara="1" wrap="square" lIns="19050" tIns="19050" rIns="19050" bIns="19050" anchor="ctr" anchorCtr="0">
            <a:noAutofit/>
          </a:bodyPr>
          <a:lstStyle/>
          <a:p>
            <a:pPr marL="0" marR="0" lvl="0" indent="0" algn="ctr" rtl="0">
              <a:spcBef>
                <a:spcPts val="0"/>
              </a:spcBef>
              <a:spcAft>
                <a:spcPts val="0"/>
              </a:spcAft>
              <a:buNone/>
            </a:pPr>
            <a:endParaRPr sz="1200" b="0" i="0" u="none" strike="noStrike" cap="none">
              <a:solidFill>
                <a:srgbClr val="FFFFFF"/>
              </a:solidFill>
              <a:latin typeface="Arial"/>
              <a:ea typeface="Arial"/>
              <a:cs typeface="Arial"/>
              <a:sym typeface="Arial"/>
            </a:endParaRPr>
          </a:p>
        </p:txBody>
      </p:sp>
      <p:sp>
        <p:nvSpPr>
          <p:cNvPr id="325" name="Shape 325"/>
          <p:cNvSpPr/>
          <p:nvPr/>
        </p:nvSpPr>
        <p:spPr>
          <a:xfrm>
            <a:off x="603577" y="4894612"/>
            <a:ext cx="2603100" cy="248700"/>
          </a:xfrm>
          <a:prstGeom prst="rect">
            <a:avLst/>
          </a:prstGeom>
          <a:noFill/>
          <a:ln>
            <a:noFill/>
          </a:ln>
        </p:spPr>
        <p:txBody>
          <a:bodyPr spcFirstLastPara="1" wrap="square" lIns="17150" tIns="8925" rIns="17150" bIns="8925" anchor="b" anchorCtr="0">
            <a:noAutofit/>
          </a:bodyPr>
          <a:lstStyle/>
          <a:p>
            <a:pPr marL="0" marR="0" lvl="0" indent="0" algn="l" rtl="0">
              <a:spcBef>
                <a:spcPts val="0"/>
              </a:spcBef>
              <a:spcAft>
                <a:spcPts val="0"/>
              </a:spcAft>
              <a:buNone/>
            </a:pPr>
            <a:r>
              <a:rPr lang="en-US" sz="800">
                <a:solidFill>
                  <a:srgbClr val="FFFFFF"/>
                </a:solidFill>
                <a:latin typeface="Calibri"/>
                <a:ea typeface="Calibri"/>
                <a:cs typeface="Calibri"/>
                <a:sym typeface="Calibri"/>
              </a:rPr>
              <a:t>www.tusitio.com</a:t>
            </a:r>
            <a:endParaRPr sz="800" b="0" i="0" u="none" strike="noStrike" cap="none">
              <a:solidFill>
                <a:srgbClr val="FFFFFF"/>
              </a:solidFill>
              <a:latin typeface="Calibri"/>
              <a:ea typeface="Calibri"/>
              <a:cs typeface="Calibri"/>
              <a:sym typeface="Calibri"/>
            </a:endParaRPr>
          </a:p>
        </p:txBody>
      </p:sp>
      <p:sp>
        <p:nvSpPr>
          <p:cNvPr id="326" name="Shape 326"/>
          <p:cNvSpPr/>
          <p:nvPr/>
        </p:nvSpPr>
        <p:spPr>
          <a:xfrm>
            <a:off x="0" y="15"/>
            <a:ext cx="2890200" cy="5143500"/>
          </a:xfrm>
          <a:prstGeom prst="rect">
            <a:avLst/>
          </a:prstGeom>
          <a:solidFill>
            <a:srgbClr val="FF6A67"/>
          </a:solidFill>
          <a:ln>
            <a:noFill/>
          </a:ln>
        </p:spPr>
        <p:txBody>
          <a:bodyPr spcFirstLastPara="1" wrap="square" lIns="17850" tIns="17850" rIns="17850" bIns="17850" anchor="ctr" anchorCtr="0">
            <a:noAutofit/>
          </a:bodyPr>
          <a:lstStyle/>
          <a:p>
            <a:pPr marL="0" lvl="0" indent="0">
              <a:spcBef>
                <a:spcPts val="0"/>
              </a:spcBef>
              <a:spcAft>
                <a:spcPts val="0"/>
              </a:spcAft>
              <a:buNone/>
            </a:pPr>
            <a:endParaRPr/>
          </a:p>
        </p:txBody>
      </p:sp>
      <p:sp>
        <p:nvSpPr>
          <p:cNvPr id="327" name="Shape 327"/>
          <p:cNvSpPr/>
          <p:nvPr/>
        </p:nvSpPr>
        <p:spPr>
          <a:xfrm>
            <a:off x="511183" y="500732"/>
            <a:ext cx="4212600" cy="4142100"/>
          </a:xfrm>
          <a:prstGeom prst="rect">
            <a:avLst/>
          </a:prstGeom>
          <a:solidFill>
            <a:srgbClr val="556271"/>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200" b="0" i="0" u="none" strike="noStrike" cap="none">
              <a:solidFill>
                <a:srgbClr val="FFFFFF"/>
              </a:solidFill>
              <a:latin typeface="Arial"/>
              <a:ea typeface="Arial"/>
              <a:cs typeface="Arial"/>
              <a:sym typeface="Arial"/>
            </a:endParaRPr>
          </a:p>
        </p:txBody>
      </p:sp>
      <p:sp>
        <p:nvSpPr>
          <p:cNvPr id="328" name="Shape 328"/>
          <p:cNvSpPr txBox="1"/>
          <p:nvPr/>
        </p:nvSpPr>
        <p:spPr>
          <a:xfrm>
            <a:off x="618447" y="512880"/>
            <a:ext cx="3959100" cy="1410600"/>
          </a:xfrm>
          <a:prstGeom prst="rect">
            <a:avLst/>
          </a:prstGeom>
          <a:noFill/>
          <a:ln>
            <a:noFill/>
          </a:ln>
        </p:spPr>
        <p:txBody>
          <a:bodyPr spcFirstLastPara="1" wrap="square" lIns="19050" tIns="19050" rIns="19050" bIns="19050" anchor="ctr" anchorCtr="0">
            <a:noAutofit/>
          </a:bodyPr>
          <a:lstStyle/>
          <a:p>
            <a:pPr marL="0" marR="0" lvl="0" indent="0" algn="ctr" rtl="0">
              <a:lnSpc>
                <a:spcPct val="70000"/>
              </a:lnSpc>
              <a:spcBef>
                <a:spcPts val="0"/>
              </a:spcBef>
              <a:spcAft>
                <a:spcPts val="0"/>
              </a:spcAft>
              <a:buNone/>
            </a:pPr>
            <a:r>
              <a:rPr lang="en-US" sz="3500" b="1">
                <a:solidFill>
                  <a:srgbClr val="FF6A67"/>
                </a:solidFill>
                <a:latin typeface="Work Sans"/>
                <a:ea typeface="Work Sans"/>
                <a:cs typeface="Work Sans"/>
                <a:sym typeface="Work Sans"/>
              </a:rPr>
              <a:t>NUESTROS</a:t>
            </a:r>
            <a:endParaRPr sz="3500" b="1">
              <a:solidFill>
                <a:srgbClr val="FF6A67"/>
              </a:solidFill>
              <a:latin typeface="Work Sans"/>
              <a:ea typeface="Work Sans"/>
              <a:cs typeface="Work Sans"/>
              <a:sym typeface="Work Sans"/>
            </a:endParaRPr>
          </a:p>
          <a:p>
            <a:pPr marL="0" marR="0" lvl="0" indent="0" algn="ctr" rtl="0">
              <a:lnSpc>
                <a:spcPct val="70000"/>
              </a:lnSpc>
              <a:spcBef>
                <a:spcPts val="0"/>
              </a:spcBef>
              <a:spcAft>
                <a:spcPts val="0"/>
              </a:spcAft>
              <a:buNone/>
            </a:pPr>
            <a:r>
              <a:rPr lang="en-US" sz="3500">
                <a:solidFill>
                  <a:srgbClr val="FFFFFF"/>
                </a:solidFill>
                <a:latin typeface="Work Sans Light"/>
                <a:ea typeface="Work Sans Light"/>
                <a:cs typeface="Work Sans Light"/>
                <a:sym typeface="Work Sans Light"/>
              </a:rPr>
              <a:t>brand drivers</a:t>
            </a:r>
            <a:endParaRPr sz="3500">
              <a:solidFill>
                <a:srgbClr val="FFFFFF"/>
              </a:solidFill>
              <a:latin typeface="Work Sans Light"/>
              <a:ea typeface="Work Sans Light"/>
              <a:cs typeface="Work Sans Light"/>
              <a:sym typeface="Work Sans Light"/>
            </a:endParaRPr>
          </a:p>
        </p:txBody>
      </p:sp>
      <p:sp>
        <p:nvSpPr>
          <p:cNvPr id="329" name="Shape 329"/>
          <p:cNvSpPr/>
          <p:nvPr/>
        </p:nvSpPr>
        <p:spPr>
          <a:xfrm>
            <a:off x="882579" y="2119150"/>
            <a:ext cx="3469800" cy="905100"/>
          </a:xfrm>
          <a:prstGeom prst="rect">
            <a:avLst/>
          </a:prstGeom>
          <a:noFill/>
          <a:ln>
            <a:noFill/>
          </a:ln>
        </p:spPr>
        <p:txBody>
          <a:bodyPr spcFirstLastPara="1" wrap="square" lIns="17150" tIns="8925" rIns="17150" bIns="8925" anchor="t" anchorCtr="0">
            <a:noAutofit/>
          </a:bodyPr>
          <a:lstStyle/>
          <a:p>
            <a:pPr marL="0" marR="0" lvl="0" indent="0" rtl="0">
              <a:lnSpc>
                <a:spcPct val="150000"/>
              </a:lnSpc>
              <a:spcBef>
                <a:spcPts val="0"/>
              </a:spcBef>
              <a:spcAft>
                <a:spcPts val="0"/>
              </a:spcAft>
              <a:buNone/>
            </a:pPr>
            <a:r>
              <a:rPr lang="en-US" sz="1000">
                <a:solidFill>
                  <a:srgbClr val="FFFFFF"/>
                </a:solidFill>
                <a:latin typeface="Source Sans Pro"/>
                <a:ea typeface="Source Sans Pro"/>
                <a:cs typeface="Source Sans Pro"/>
                <a:sym typeface="Source Sans Pro"/>
              </a:rPr>
              <a:t>Son la clave para conectar con nuestros clientes, nos permitirán distinguirnos de la competencia y crear una relación duradera.</a:t>
            </a:r>
            <a:endParaRPr sz="1000">
              <a:latin typeface="Source Sans Pro"/>
              <a:ea typeface="Source Sans Pro"/>
              <a:cs typeface="Source Sans Pro"/>
              <a:sym typeface="Source Sans Pro"/>
            </a:endParaRPr>
          </a:p>
        </p:txBody>
      </p:sp>
      <p:cxnSp>
        <p:nvCxnSpPr>
          <p:cNvPr id="330" name="Shape 330"/>
          <p:cNvCxnSpPr/>
          <p:nvPr/>
        </p:nvCxnSpPr>
        <p:spPr>
          <a:xfrm>
            <a:off x="882578" y="1923448"/>
            <a:ext cx="3469800" cy="0"/>
          </a:xfrm>
          <a:prstGeom prst="straightConnector1">
            <a:avLst/>
          </a:prstGeom>
          <a:noFill/>
          <a:ln w="19050" cap="flat" cmpd="sng">
            <a:solidFill>
              <a:srgbClr val="E6B8AF">
                <a:alpha val="29800"/>
              </a:srgbClr>
            </a:solidFill>
            <a:prstDash val="solid"/>
            <a:miter lim="8000"/>
            <a:headEnd type="none" w="sm" len="sm"/>
            <a:tailEnd type="none" w="sm" len="sm"/>
          </a:ln>
        </p:spPr>
      </p:cxn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fade">
                                      <p:cBhvr>
                                        <p:cTn id="7" dur="500"/>
                                        <p:tgtEl>
                                          <p:spTgt spid="3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9"/>
                                        </p:tgtEl>
                                        <p:attrNameLst>
                                          <p:attrName>style.visibility</p:attrName>
                                        </p:attrNameLst>
                                      </p:cBhvr>
                                      <p:to>
                                        <p:strVal val="visible"/>
                                      </p:to>
                                    </p:set>
                                    <p:animEffect transition="in" filter="fade">
                                      <p:cBhvr>
                                        <p:cTn id="11" dur="5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p:nvPr/>
        </p:nvSpPr>
        <p:spPr>
          <a:xfrm>
            <a:off x="603577" y="4894612"/>
            <a:ext cx="2603100" cy="248700"/>
          </a:xfrm>
          <a:prstGeom prst="rect">
            <a:avLst/>
          </a:prstGeom>
          <a:noFill/>
          <a:ln>
            <a:noFill/>
          </a:ln>
        </p:spPr>
        <p:txBody>
          <a:bodyPr spcFirstLastPara="1" wrap="square" lIns="17150" tIns="8925" rIns="17150" bIns="8925" anchor="b" anchorCtr="0">
            <a:noAutofit/>
          </a:bodyPr>
          <a:lstStyle/>
          <a:p>
            <a:pPr marL="0" marR="0" lvl="0" indent="0" algn="l" rtl="0">
              <a:spcBef>
                <a:spcPts val="0"/>
              </a:spcBef>
              <a:spcAft>
                <a:spcPts val="0"/>
              </a:spcAft>
              <a:buNone/>
            </a:pPr>
            <a:r>
              <a:rPr lang="en-US" sz="800">
                <a:solidFill>
                  <a:srgbClr val="FFFFFF"/>
                </a:solidFill>
                <a:latin typeface="Calibri"/>
                <a:ea typeface="Calibri"/>
                <a:cs typeface="Calibri"/>
                <a:sym typeface="Calibri"/>
              </a:rPr>
              <a:t>www.tusitio.com</a:t>
            </a:r>
            <a:endParaRPr sz="800" b="0" i="0" u="none" strike="noStrike" cap="none">
              <a:solidFill>
                <a:srgbClr val="FFFFFF"/>
              </a:solidFill>
              <a:latin typeface="Calibri"/>
              <a:ea typeface="Calibri"/>
              <a:cs typeface="Calibri"/>
              <a:sym typeface="Calibri"/>
            </a:endParaRPr>
          </a:p>
        </p:txBody>
      </p:sp>
      <p:sp>
        <p:nvSpPr>
          <p:cNvPr id="336" name="Shape 336"/>
          <p:cNvSpPr/>
          <p:nvPr/>
        </p:nvSpPr>
        <p:spPr>
          <a:xfrm>
            <a:off x="0" y="15"/>
            <a:ext cx="2890200" cy="5143500"/>
          </a:xfrm>
          <a:prstGeom prst="rect">
            <a:avLst/>
          </a:prstGeom>
          <a:solidFill>
            <a:srgbClr val="FF6A67"/>
          </a:solidFill>
          <a:ln>
            <a:noFill/>
          </a:ln>
        </p:spPr>
        <p:txBody>
          <a:bodyPr spcFirstLastPara="1" wrap="square" lIns="17850" tIns="17850" rIns="17850" bIns="17850" anchor="ctr" anchorCtr="0">
            <a:noAutofit/>
          </a:bodyPr>
          <a:lstStyle/>
          <a:p>
            <a:pPr marL="0" lvl="0" indent="0">
              <a:spcBef>
                <a:spcPts val="0"/>
              </a:spcBef>
              <a:spcAft>
                <a:spcPts val="0"/>
              </a:spcAft>
              <a:buNone/>
            </a:pPr>
            <a:endParaRPr/>
          </a:p>
        </p:txBody>
      </p:sp>
      <p:sp>
        <p:nvSpPr>
          <p:cNvPr id="337" name="Shape 337"/>
          <p:cNvSpPr/>
          <p:nvPr/>
        </p:nvSpPr>
        <p:spPr>
          <a:xfrm>
            <a:off x="2703281" y="0"/>
            <a:ext cx="6721500" cy="5143500"/>
          </a:xfrm>
          <a:prstGeom prst="rect">
            <a:avLst/>
          </a:prstGeom>
          <a:solidFill>
            <a:srgbClr val="556271"/>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200" b="0" i="0" u="none" strike="noStrike" cap="none">
              <a:solidFill>
                <a:srgbClr val="FFFFFF"/>
              </a:solidFill>
              <a:latin typeface="Arial"/>
              <a:ea typeface="Arial"/>
              <a:cs typeface="Arial"/>
              <a:sym typeface="Arial"/>
            </a:endParaRPr>
          </a:p>
        </p:txBody>
      </p:sp>
      <p:sp>
        <p:nvSpPr>
          <p:cNvPr id="338" name="Shape 338"/>
          <p:cNvSpPr/>
          <p:nvPr/>
        </p:nvSpPr>
        <p:spPr>
          <a:xfrm>
            <a:off x="3206685" y="541109"/>
            <a:ext cx="2986500" cy="485400"/>
          </a:xfrm>
          <a:prstGeom prst="rect">
            <a:avLst/>
          </a:prstGeom>
          <a:noFill/>
          <a:ln>
            <a:noFill/>
          </a:ln>
        </p:spPr>
        <p:txBody>
          <a:bodyPr spcFirstLastPara="1" wrap="square" lIns="17150" tIns="8925" rIns="17150" bIns="8925" anchor="t" anchorCtr="0">
            <a:noAutofit/>
          </a:bodyPr>
          <a:lstStyle/>
          <a:p>
            <a:pPr marL="0" marR="0" lvl="0" indent="0" algn="l" rtl="0">
              <a:spcBef>
                <a:spcPts val="0"/>
              </a:spcBef>
              <a:spcAft>
                <a:spcPts val="0"/>
              </a:spcAft>
              <a:buNone/>
            </a:pPr>
            <a:r>
              <a:rPr lang="en-US" sz="1000">
                <a:solidFill>
                  <a:srgbClr val="FFFFFF"/>
                </a:solidFill>
                <a:latin typeface="Open Sans"/>
                <a:ea typeface="Open Sans"/>
                <a:cs typeface="Open Sans"/>
                <a:sym typeface="Open Sans"/>
              </a:rPr>
              <a:t>Lorem ipsum dolor sit amet, consectetur adipiscing elit, sed do eiusmod tempor incididunt ut labore et dolore magna aliqua. </a:t>
            </a:r>
            <a:endParaRPr sz="1000">
              <a:solidFill>
                <a:srgbClr val="FFFFFF"/>
              </a:solidFill>
              <a:latin typeface="Open Sans"/>
              <a:ea typeface="Open Sans"/>
              <a:cs typeface="Open Sans"/>
              <a:sym typeface="Open Sans"/>
            </a:endParaRPr>
          </a:p>
        </p:txBody>
      </p:sp>
      <p:sp>
        <p:nvSpPr>
          <p:cNvPr id="339" name="Shape 339"/>
          <p:cNvSpPr/>
          <p:nvPr/>
        </p:nvSpPr>
        <p:spPr>
          <a:xfrm>
            <a:off x="3206685" y="1349230"/>
            <a:ext cx="2986500" cy="485400"/>
          </a:xfrm>
          <a:prstGeom prst="rect">
            <a:avLst/>
          </a:prstGeom>
          <a:noFill/>
          <a:ln>
            <a:noFill/>
          </a:ln>
        </p:spPr>
        <p:txBody>
          <a:bodyPr spcFirstLastPara="1" wrap="square" lIns="17150" tIns="8925" rIns="17150" bIns="8925" anchor="t" anchorCtr="0">
            <a:noAutofit/>
          </a:bodyPr>
          <a:lstStyle/>
          <a:p>
            <a:pPr marL="0" lvl="0" indent="0" rtl="0">
              <a:spcBef>
                <a:spcPts val="0"/>
              </a:spcBef>
              <a:spcAft>
                <a:spcPts val="0"/>
              </a:spcAft>
              <a:buClr>
                <a:schemeClr val="dk1"/>
              </a:buClr>
              <a:buFont typeface="Arial"/>
              <a:buNone/>
            </a:pPr>
            <a:r>
              <a:rPr lang="en-US" sz="1000">
                <a:solidFill>
                  <a:schemeClr val="lt1"/>
                </a:solidFill>
                <a:latin typeface="Open Sans"/>
                <a:ea typeface="Open Sans"/>
                <a:cs typeface="Open Sans"/>
                <a:sym typeface="Open Sans"/>
              </a:rPr>
              <a:t>Lorem ipsum dolor sit amet, consectetur adipiscing elit, sed do eiusmod tempor incididunt ut labore et dolore magna aliqua. </a:t>
            </a:r>
            <a:endParaRPr sz="1000">
              <a:solidFill>
                <a:srgbClr val="FFFFFF"/>
              </a:solidFill>
              <a:latin typeface="Open Sans"/>
              <a:ea typeface="Open Sans"/>
              <a:cs typeface="Open Sans"/>
              <a:sym typeface="Open Sans"/>
            </a:endParaRPr>
          </a:p>
        </p:txBody>
      </p:sp>
      <p:sp>
        <p:nvSpPr>
          <p:cNvPr id="340" name="Shape 340"/>
          <p:cNvSpPr/>
          <p:nvPr/>
        </p:nvSpPr>
        <p:spPr>
          <a:xfrm>
            <a:off x="3206685" y="2268707"/>
            <a:ext cx="2986500" cy="485400"/>
          </a:xfrm>
          <a:prstGeom prst="rect">
            <a:avLst/>
          </a:prstGeom>
          <a:noFill/>
          <a:ln>
            <a:noFill/>
          </a:ln>
        </p:spPr>
        <p:txBody>
          <a:bodyPr spcFirstLastPara="1" wrap="square" lIns="17150" tIns="8925" rIns="17150" bIns="8925" anchor="t" anchorCtr="0">
            <a:noAutofit/>
          </a:bodyPr>
          <a:lstStyle/>
          <a:p>
            <a:pPr marL="0" lvl="0" indent="0" rtl="0">
              <a:spcBef>
                <a:spcPts val="0"/>
              </a:spcBef>
              <a:spcAft>
                <a:spcPts val="0"/>
              </a:spcAft>
              <a:buClr>
                <a:schemeClr val="dk1"/>
              </a:buClr>
              <a:buFont typeface="Arial"/>
              <a:buNone/>
            </a:pPr>
            <a:r>
              <a:rPr lang="en-US" sz="1000">
                <a:solidFill>
                  <a:schemeClr val="lt1"/>
                </a:solidFill>
                <a:latin typeface="Open Sans"/>
                <a:ea typeface="Open Sans"/>
                <a:cs typeface="Open Sans"/>
                <a:sym typeface="Open Sans"/>
              </a:rPr>
              <a:t>Lorem ipsum dolor sit amet, consectetur adipiscing elit, sed do eiusmod tempor incididunt ut labore et dolore magna aliqua. </a:t>
            </a:r>
            <a:endParaRPr sz="1000">
              <a:solidFill>
                <a:srgbClr val="FFFFFF"/>
              </a:solidFill>
              <a:latin typeface="Open Sans"/>
              <a:ea typeface="Open Sans"/>
              <a:cs typeface="Open Sans"/>
              <a:sym typeface="Open Sans"/>
            </a:endParaRPr>
          </a:p>
        </p:txBody>
      </p:sp>
      <p:sp>
        <p:nvSpPr>
          <p:cNvPr id="341" name="Shape 341"/>
          <p:cNvSpPr/>
          <p:nvPr/>
        </p:nvSpPr>
        <p:spPr>
          <a:xfrm>
            <a:off x="3206685" y="3251288"/>
            <a:ext cx="2986500" cy="485400"/>
          </a:xfrm>
          <a:prstGeom prst="rect">
            <a:avLst/>
          </a:prstGeom>
          <a:noFill/>
          <a:ln>
            <a:noFill/>
          </a:ln>
        </p:spPr>
        <p:txBody>
          <a:bodyPr spcFirstLastPara="1" wrap="square" lIns="17150" tIns="8925" rIns="17150" bIns="8925" anchor="t" anchorCtr="0">
            <a:noAutofit/>
          </a:bodyPr>
          <a:lstStyle/>
          <a:p>
            <a:pPr marL="0" lvl="0" indent="0" rtl="0">
              <a:spcBef>
                <a:spcPts val="0"/>
              </a:spcBef>
              <a:spcAft>
                <a:spcPts val="0"/>
              </a:spcAft>
              <a:buClr>
                <a:schemeClr val="dk1"/>
              </a:buClr>
              <a:buFont typeface="Arial"/>
              <a:buNone/>
            </a:pPr>
            <a:r>
              <a:rPr lang="en-US" sz="1000">
                <a:solidFill>
                  <a:schemeClr val="lt1"/>
                </a:solidFill>
                <a:latin typeface="Open Sans"/>
                <a:ea typeface="Open Sans"/>
                <a:cs typeface="Open Sans"/>
                <a:sym typeface="Open Sans"/>
              </a:rPr>
              <a:t>Lorem ipsum dolor sit amet, consectetur adipiscing elit, sed do eiusmod tempor incididunt ut labore et dolore magna aliqua. </a:t>
            </a:r>
            <a:endParaRPr sz="1000">
              <a:solidFill>
                <a:srgbClr val="FFFFFF"/>
              </a:solidFill>
              <a:latin typeface="Open Sans"/>
              <a:ea typeface="Open Sans"/>
              <a:cs typeface="Open Sans"/>
              <a:sym typeface="Open Sans"/>
            </a:endParaRPr>
          </a:p>
        </p:txBody>
      </p:sp>
      <p:sp>
        <p:nvSpPr>
          <p:cNvPr id="342" name="Shape 342"/>
          <p:cNvSpPr/>
          <p:nvPr/>
        </p:nvSpPr>
        <p:spPr>
          <a:xfrm>
            <a:off x="3206685" y="4233869"/>
            <a:ext cx="2986500" cy="485400"/>
          </a:xfrm>
          <a:prstGeom prst="rect">
            <a:avLst/>
          </a:prstGeom>
          <a:noFill/>
          <a:ln>
            <a:noFill/>
          </a:ln>
        </p:spPr>
        <p:txBody>
          <a:bodyPr spcFirstLastPara="1" wrap="square" lIns="17150" tIns="8925" rIns="17150" bIns="8925" anchor="t" anchorCtr="0">
            <a:noAutofit/>
          </a:bodyPr>
          <a:lstStyle/>
          <a:p>
            <a:pPr marL="0" lvl="0" indent="0" rtl="0">
              <a:spcBef>
                <a:spcPts val="0"/>
              </a:spcBef>
              <a:spcAft>
                <a:spcPts val="0"/>
              </a:spcAft>
              <a:buClr>
                <a:schemeClr val="dk1"/>
              </a:buClr>
              <a:buFont typeface="Arial"/>
              <a:buNone/>
            </a:pPr>
            <a:r>
              <a:rPr lang="en-US" sz="1000">
                <a:solidFill>
                  <a:schemeClr val="lt1"/>
                </a:solidFill>
                <a:latin typeface="Open Sans"/>
                <a:ea typeface="Open Sans"/>
                <a:cs typeface="Open Sans"/>
                <a:sym typeface="Open Sans"/>
              </a:rPr>
              <a:t>Lorem ipsum dolor sit amet, consectetur adipiscing elit, sed do eiusmod tempor incididunt ut labore et dolore magna aliqua. </a:t>
            </a:r>
            <a:endParaRPr sz="1000">
              <a:solidFill>
                <a:srgbClr val="FFFFFF"/>
              </a:solidFill>
              <a:latin typeface="Open Sans"/>
              <a:ea typeface="Open Sans"/>
              <a:cs typeface="Open Sans"/>
              <a:sym typeface="Open Sans"/>
            </a:endParaRPr>
          </a:p>
        </p:txBody>
      </p:sp>
      <p:grpSp>
        <p:nvGrpSpPr>
          <p:cNvPr id="343" name="Shape 343"/>
          <p:cNvGrpSpPr/>
          <p:nvPr/>
        </p:nvGrpSpPr>
        <p:grpSpPr>
          <a:xfrm>
            <a:off x="964969" y="1512035"/>
            <a:ext cx="325700" cy="322716"/>
            <a:chOff x="3468685" y="971550"/>
            <a:chExt cx="476100" cy="471600"/>
          </a:xfrm>
        </p:grpSpPr>
        <p:sp>
          <p:nvSpPr>
            <p:cNvPr id="344" name="Shape 344"/>
            <p:cNvSpPr/>
            <p:nvPr/>
          </p:nvSpPr>
          <p:spPr>
            <a:xfrm>
              <a:off x="3468685" y="971550"/>
              <a:ext cx="476100" cy="471600"/>
            </a:xfrm>
            <a:prstGeom prst="ellipse">
              <a:avLst/>
            </a:prstGeom>
            <a:solidFill>
              <a:srgbClr val="D8D8D8"/>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45" name="Shape 345"/>
            <p:cNvSpPr/>
            <p:nvPr/>
          </p:nvSpPr>
          <p:spPr>
            <a:xfrm>
              <a:off x="3497260" y="996950"/>
              <a:ext cx="417600" cy="417600"/>
            </a:xfrm>
            <a:prstGeom prst="ellipse">
              <a:avLst/>
            </a:prstGeom>
            <a:solidFill>
              <a:srgbClr val="EF9527"/>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46" name="Shape 346"/>
            <p:cNvSpPr/>
            <p:nvPr/>
          </p:nvSpPr>
          <p:spPr>
            <a:xfrm>
              <a:off x="3619498" y="1009650"/>
              <a:ext cx="182700" cy="200100"/>
            </a:xfrm>
            <a:custGeom>
              <a:avLst/>
              <a:gdLst/>
              <a:ahLst/>
              <a:cxnLst/>
              <a:rect l="0" t="0" r="0" b="0"/>
              <a:pathLst>
                <a:path w="120000" h="120000" extrusionOk="0">
                  <a:moveTo>
                    <a:pt x="57272" y="107500"/>
                  </a:moveTo>
                  <a:cubicBezTo>
                    <a:pt x="51818" y="120000"/>
                    <a:pt x="5454" y="92500"/>
                    <a:pt x="5454" y="90000"/>
                  </a:cubicBezTo>
                  <a:cubicBezTo>
                    <a:pt x="0" y="77500"/>
                    <a:pt x="2727" y="40000"/>
                    <a:pt x="19090" y="25000"/>
                  </a:cubicBezTo>
                  <a:cubicBezTo>
                    <a:pt x="19090" y="30000"/>
                    <a:pt x="16363" y="37500"/>
                    <a:pt x="21818" y="40000"/>
                  </a:cubicBezTo>
                  <a:cubicBezTo>
                    <a:pt x="21818" y="30000"/>
                    <a:pt x="24545" y="15000"/>
                    <a:pt x="40909" y="10000"/>
                  </a:cubicBezTo>
                  <a:cubicBezTo>
                    <a:pt x="35454" y="15000"/>
                    <a:pt x="32727" y="22500"/>
                    <a:pt x="38181" y="32500"/>
                  </a:cubicBezTo>
                  <a:cubicBezTo>
                    <a:pt x="51818" y="25000"/>
                    <a:pt x="43636" y="2500"/>
                    <a:pt x="62727" y="0"/>
                  </a:cubicBezTo>
                  <a:cubicBezTo>
                    <a:pt x="51818" y="20000"/>
                    <a:pt x="68181" y="32500"/>
                    <a:pt x="79090" y="32500"/>
                  </a:cubicBezTo>
                  <a:cubicBezTo>
                    <a:pt x="84545" y="22500"/>
                    <a:pt x="76363" y="15000"/>
                    <a:pt x="70909" y="10000"/>
                  </a:cubicBezTo>
                  <a:cubicBezTo>
                    <a:pt x="81818" y="7500"/>
                    <a:pt x="98181" y="30000"/>
                    <a:pt x="98181" y="40000"/>
                  </a:cubicBezTo>
                  <a:cubicBezTo>
                    <a:pt x="103636" y="35000"/>
                    <a:pt x="100909" y="30000"/>
                    <a:pt x="95454" y="22500"/>
                  </a:cubicBezTo>
                  <a:cubicBezTo>
                    <a:pt x="120000" y="37500"/>
                    <a:pt x="111818" y="75000"/>
                    <a:pt x="109090" y="90000"/>
                  </a:cubicBezTo>
                  <a:cubicBezTo>
                    <a:pt x="109090" y="92500"/>
                    <a:pt x="62727" y="120000"/>
                    <a:pt x="57272" y="107500"/>
                  </a:cubicBezTo>
                  <a:close/>
                </a:path>
              </a:pathLst>
            </a:custGeom>
            <a:solidFill>
              <a:srgbClr val="7D5F54"/>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47" name="Shape 347"/>
            <p:cNvSpPr/>
            <p:nvPr/>
          </p:nvSpPr>
          <p:spPr>
            <a:xfrm>
              <a:off x="3586160" y="1271588"/>
              <a:ext cx="241200" cy="142800"/>
            </a:xfrm>
            <a:custGeom>
              <a:avLst/>
              <a:gdLst/>
              <a:ahLst/>
              <a:cxnLst/>
              <a:rect l="0" t="0" r="0" b="0"/>
              <a:pathLst>
                <a:path w="120000" h="120000" extrusionOk="0">
                  <a:moveTo>
                    <a:pt x="20689" y="24705"/>
                  </a:moveTo>
                  <a:cubicBezTo>
                    <a:pt x="10344" y="35294"/>
                    <a:pt x="6206" y="60000"/>
                    <a:pt x="0" y="88235"/>
                  </a:cubicBezTo>
                  <a:cubicBezTo>
                    <a:pt x="18620" y="109411"/>
                    <a:pt x="37241" y="120000"/>
                    <a:pt x="60000" y="120000"/>
                  </a:cubicBezTo>
                  <a:cubicBezTo>
                    <a:pt x="82758" y="120000"/>
                    <a:pt x="101379" y="109411"/>
                    <a:pt x="120000" y="88235"/>
                  </a:cubicBezTo>
                  <a:cubicBezTo>
                    <a:pt x="113793" y="60000"/>
                    <a:pt x="109655" y="35294"/>
                    <a:pt x="99310" y="24705"/>
                  </a:cubicBezTo>
                  <a:cubicBezTo>
                    <a:pt x="80689" y="7058"/>
                    <a:pt x="70344" y="3529"/>
                    <a:pt x="60000" y="0"/>
                  </a:cubicBezTo>
                  <a:cubicBezTo>
                    <a:pt x="49655" y="0"/>
                    <a:pt x="39310" y="7058"/>
                    <a:pt x="20689" y="24705"/>
                  </a:cubicBezTo>
                  <a:close/>
                </a:path>
              </a:pathLst>
            </a:custGeom>
            <a:solidFill>
              <a:srgbClr val="CAE5F7"/>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48" name="Shape 348"/>
            <p:cNvSpPr/>
            <p:nvPr/>
          </p:nvSpPr>
          <p:spPr>
            <a:xfrm>
              <a:off x="3676648" y="1196975"/>
              <a:ext cx="58800" cy="196800"/>
            </a:xfrm>
            <a:custGeom>
              <a:avLst/>
              <a:gdLst/>
              <a:ahLst/>
              <a:cxnLst/>
              <a:rect l="0" t="0" r="0" b="0"/>
              <a:pathLst>
                <a:path w="120000" h="120000" extrusionOk="0">
                  <a:moveTo>
                    <a:pt x="0" y="0"/>
                  </a:moveTo>
                  <a:cubicBezTo>
                    <a:pt x="119999" y="0"/>
                    <a:pt x="119999" y="0"/>
                    <a:pt x="119999" y="0"/>
                  </a:cubicBezTo>
                  <a:cubicBezTo>
                    <a:pt x="119999" y="51063"/>
                    <a:pt x="119999" y="51063"/>
                    <a:pt x="119999" y="51063"/>
                  </a:cubicBezTo>
                  <a:cubicBezTo>
                    <a:pt x="119999" y="61276"/>
                    <a:pt x="77142" y="91914"/>
                    <a:pt x="59999" y="120000"/>
                  </a:cubicBezTo>
                  <a:cubicBezTo>
                    <a:pt x="51428" y="102127"/>
                    <a:pt x="0" y="61276"/>
                    <a:pt x="0" y="51063"/>
                  </a:cubicBezTo>
                  <a:lnTo>
                    <a:pt x="0" y="0"/>
                  </a:lnTo>
                  <a:close/>
                </a:path>
              </a:pathLst>
            </a:custGeom>
            <a:solidFill>
              <a:srgbClr val="FFDDB8"/>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49" name="Shape 349"/>
            <p:cNvSpPr/>
            <p:nvPr/>
          </p:nvSpPr>
          <p:spPr>
            <a:xfrm>
              <a:off x="3689348" y="1330325"/>
              <a:ext cx="33300" cy="63600"/>
            </a:xfrm>
            <a:custGeom>
              <a:avLst/>
              <a:gdLst/>
              <a:ahLst/>
              <a:cxnLst/>
              <a:rect l="0" t="0" r="0" b="0"/>
              <a:pathLst>
                <a:path w="120000" h="120000" extrusionOk="0">
                  <a:moveTo>
                    <a:pt x="120000" y="0"/>
                  </a:moveTo>
                  <a:cubicBezTo>
                    <a:pt x="90000" y="40000"/>
                    <a:pt x="75000" y="80000"/>
                    <a:pt x="60000" y="120000"/>
                  </a:cubicBezTo>
                  <a:cubicBezTo>
                    <a:pt x="45000" y="96000"/>
                    <a:pt x="30000" y="48000"/>
                    <a:pt x="0" y="0"/>
                  </a:cubicBezTo>
                  <a:cubicBezTo>
                    <a:pt x="15000" y="8000"/>
                    <a:pt x="45000" y="8000"/>
                    <a:pt x="60000" y="8000"/>
                  </a:cubicBezTo>
                  <a:cubicBezTo>
                    <a:pt x="75000" y="8000"/>
                    <a:pt x="90000" y="8000"/>
                    <a:pt x="120000" y="0"/>
                  </a:cubicBezTo>
                  <a:close/>
                </a:path>
              </a:pathLst>
            </a:custGeom>
            <a:solidFill>
              <a:srgbClr val="E6615F"/>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50" name="Shape 350"/>
            <p:cNvSpPr/>
            <p:nvPr/>
          </p:nvSpPr>
          <p:spPr>
            <a:xfrm>
              <a:off x="3676648" y="1238250"/>
              <a:ext cx="58800" cy="42900"/>
            </a:xfrm>
            <a:custGeom>
              <a:avLst/>
              <a:gdLst/>
              <a:ahLst/>
              <a:cxnLst/>
              <a:rect l="0" t="0" r="0" b="0"/>
              <a:pathLst>
                <a:path w="120000" h="120000" extrusionOk="0">
                  <a:moveTo>
                    <a:pt x="120000" y="35555"/>
                  </a:moveTo>
                  <a:lnTo>
                    <a:pt x="120000" y="0"/>
                  </a:lnTo>
                  <a:lnTo>
                    <a:pt x="0" y="0"/>
                  </a:lnTo>
                  <a:lnTo>
                    <a:pt x="0" y="120000"/>
                  </a:lnTo>
                  <a:lnTo>
                    <a:pt x="120000" y="35555"/>
                  </a:lnTo>
                  <a:close/>
                </a:path>
              </a:pathLst>
            </a:custGeom>
            <a:solidFill>
              <a:srgbClr val="E8C5A0"/>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51" name="Shape 351"/>
            <p:cNvSpPr/>
            <p:nvPr/>
          </p:nvSpPr>
          <p:spPr>
            <a:xfrm>
              <a:off x="3581401" y="1089025"/>
              <a:ext cx="250800" cy="162000"/>
            </a:xfrm>
            <a:custGeom>
              <a:avLst/>
              <a:gdLst/>
              <a:ahLst/>
              <a:cxnLst/>
              <a:rect l="0" t="0" r="0" b="0"/>
              <a:pathLst>
                <a:path w="120000" h="120000" extrusionOk="0">
                  <a:moveTo>
                    <a:pt x="60000" y="0"/>
                  </a:moveTo>
                  <a:cubicBezTo>
                    <a:pt x="120000" y="0"/>
                    <a:pt x="96000" y="120000"/>
                    <a:pt x="60000" y="120000"/>
                  </a:cubicBezTo>
                  <a:cubicBezTo>
                    <a:pt x="24000" y="120000"/>
                    <a:pt x="0" y="0"/>
                    <a:pt x="60000" y="0"/>
                  </a:cubicBezTo>
                  <a:close/>
                </a:path>
              </a:pathLst>
            </a:custGeom>
            <a:solidFill>
              <a:srgbClr val="FFDDB8"/>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52" name="Shape 352"/>
            <p:cNvSpPr/>
            <p:nvPr/>
          </p:nvSpPr>
          <p:spPr>
            <a:xfrm>
              <a:off x="3619498" y="1055687"/>
              <a:ext cx="174600" cy="136500"/>
            </a:xfrm>
            <a:custGeom>
              <a:avLst/>
              <a:gdLst/>
              <a:ahLst/>
              <a:cxnLst/>
              <a:rect l="0" t="0" r="0" b="0"/>
              <a:pathLst>
                <a:path w="120000" h="120000" extrusionOk="0">
                  <a:moveTo>
                    <a:pt x="60000" y="43636"/>
                  </a:moveTo>
                  <a:cubicBezTo>
                    <a:pt x="88571" y="43636"/>
                    <a:pt x="102857" y="65454"/>
                    <a:pt x="105714" y="87272"/>
                  </a:cubicBezTo>
                  <a:cubicBezTo>
                    <a:pt x="111428" y="109090"/>
                    <a:pt x="108571" y="109090"/>
                    <a:pt x="114285" y="90909"/>
                  </a:cubicBezTo>
                  <a:cubicBezTo>
                    <a:pt x="120000" y="72727"/>
                    <a:pt x="105714" y="0"/>
                    <a:pt x="60000" y="0"/>
                  </a:cubicBezTo>
                  <a:cubicBezTo>
                    <a:pt x="17142" y="0"/>
                    <a:pt x="0" y="58181"/>
                    <a:pt x="5714" y="87272"/>
                  </a:cubicBezTo>
                  <a:cubicBezTo>
                    <a:pt x="11428" y="120000"/>
                    <a:pt x="11428" y="112727"/>
                    <a:pt x="14285" y="87272"/>
                  </a:cubicBezTo>
                  <a:cubicBezTo>
                    <a:pt x="20000" y="65454"/>
                    <a:pt x="28571" y="47272"/>
                    <a:pt x="60000" y="43636"/>
                  </a:cubicBezTo>
                  <a:close/>
                </a:path>
              </a:pathLst>
            </a:custGeom>
            <a:solidFill>
              <a:srgbClr val="7D5F54"/>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53" name="Shape 353"/>
            <p:cNvSpPr/>
            <p:nvPr/>
          </p:nvSpPr>
          <p:spPr>
            <a:xfrm>
              <a:off x="3622673" y="1055687"/>
              <a:ext cx="166800" cy="136500"/>
            </a:xfrm>
            <a:custGeom>
              <a:avLst/>
              <a:gdLst/>
              <a:ahLst/>
              <a:cxnLst/>
              <a:rect l="0" t="0" r="0" b="0"/>
              <a:pathLst>
                <a:path w="120000" h="120000" extrusionOk="0">
                  <a:moveTo>
                    <a:pt x="60000" y="43636"/>
                  </a:moveTo>
                  <a:cubicBezTo>
                    <a:pt x="24000" y="43636"/>
                    <a:pt x="12000" y="76363"/>
                    <a:pt x="18000" y="109090"/>
                  </a:cubicBezTo>
                  <a:cubicBezTo>
                    <a:pt x="18000" y="120000"/>
                    <a:pt x="12000" y="116363"/>
                    <a:pt x="12000" y="109090"/>
                  </a:cubicBezTo>
                  <a:cubicBezTo>
                    <a:pt x="12000" y="101818"/>
                    <a:pt x="9000" y="87272"/>
                    <a:pt x="0" y="87272"/>
                  </a:cubicBezTo>
                  <a:cubicBezTo>
                    <a:pt x="0" y="69090"/>
                    <a:pt x="15000" y="40000"/>
                    <a:pt x="27000" y="25454"/>
                  </a:cubicBezTo>
                  <a:cubicBezTo>
                    <a:pt x="24000" y="32727"/>
                    <a:pt x="24000" y="40000"/>
                    <a:pt x="30000" y="43636"/>
                  </a:cubicBezTo>
                  <a:cubicBezTo>
                    <a:pt x="30000" y="32727"/>
                    <a:pt x="30000" y="18181"/>
                    <a:pt x="45000" y="10909"/>
                  </a:cubicBezTo>
                  <a:cubicBezTo>
                    <a:pt x="42000" y="18181"/>
                    <a:pt x="39000" y="25454"/>
                    <a:pt x="42000" y="36363"/>
                  </a:cubicBezTo>
                  <a:cubicBezTo>
                    <a:pt x="54000" y="25454"/>
                    <a:pt x="48000" y="3636"/>
                    <a:pt x="66000" y="0"/>
                  </a:cubicBezTo>
                  <a:cubicBezTo>
                    <a:pt x="57000" y="21818"/>
                    <a:pt x="72000" y="36363"/>
                    <a:pt x="81000" y="36363"/>
                  </a:cubicBezTo>
                  <a:cubicBezTo>
                    <a:pt x="87000" y="25454"/>
                    <a:pt x="78000" y="18181"/>
                    <a:pt x="72000" y="10909"/>
                  </a:cubicBezTo>
                  <a:cubicBezTo>
                    <a:pt x="84000" y="10909"/>
                    <a:pt x="96000" y="32727"/>
                    <a:pt x="96000" y="43636"/>
                  </a:cubicBezTo>
                  <a:cubicBezTo>
                    <a:pt x="102000" y="36363"/>
                    <a:pt x="99000" y="32727"/>
                    <a:pt x="96000" y="25454"/>
                  </a:cubicBezTo>
                  <a:cubicBezTo>
                    <a:pt x="111000" y="36363"/>
                    <a:pt x="120000" y="65454"/>
                    <a:pt x="120000" y="83636"/>
                  </a:cubicBezTo>
                  <a:cubicBezTo>
                    <a:pt x="117000" y="80000"/>
                    <a:pt x="111000" y="80000"/>
                    <a:pt x="108000" y="109090"/>
                  </a:cubicBezTo>
                  <a:cubicBezTo>
                    <a:pt x="105000" y="120000"/>
                    <a:pt x="102000" y="116363"/>
                    <a:pt x="102000" y="109090"/>
                  </a:cubicBezTo>
                  <a:cubicBezTo>
                    <a:pt x="111000" y="65454"/>
                    <a:pt x="90000" y="43636"/>
                    <a:pt x="60000" y="43636"/>
                  </a:cubicBezTo>
                  <a:close/>
                </a:path>
              </a:pathLst>
            </a:custGeom>
            <a:solidFill>
              <a:srgbClr val="C48872"/>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54" name="Shape 354"/>
            <p:cNvSpPr/>
            <p:nvPr/>
          </p:nvSpPr>
          <p:spPr>
            <a:xfrm>
              <a:off x="3773480" y="1143000"/>
              <a:ext cx="20700" cy="41400"/>
            </a:xfrm>
            <a:custGeom>
              <a:avLst/>
              <a:gdLst/>
              <a:ahLst/>
              <a:cxnLst/>
              <a:rect l="0" t="0" r="0" b="0"/>
              <a:pathLst>
                <a:path w="120000" h="120000" extrusionOk="0">
                  <a:moveTo>
                    <a:pt x="72000" y="0"/>
                  </a:moveTo>
                  <a:cubicBezTo>
                    <a:pt x="96000" y="12000"/>
                    <a:pt x="120000" y="36000"/>
                    <a:pt x="96000" y="60000"/>
                  </a:cubicBezTo>
                  <a:cubicBezTo>
                    <a:pt x="96000" y="96000"/>
                    <a:pt x="48000" y="120000"/>
                    <a:pt x="24000" y="108000"/>
                  </a:cubicBezTo>
                  <a:cubicBezTo>
                    <a:pt x="0" y="108000"/>
                    <a:pt x="0" y="84000"/>
                    <a:pt x="0" y="48000"/>
                  </a:cubicBezTo>
                  <a:cubicBezTo>
                    <a:pt x="24000" y="24000"/>
                    <a:pt x="48000" y="0"/>
                    <a:pt x="72000" y="0"/>
                  </a:cubicBezTo>
                  <a:close/>
                </a:path>
              </a:pathLst>
            </a:custGeom>
            <a:solidFill>
              <a:srgbClr val="FFDDB8"/>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55" name="Shape 355"/>
            <p:cNvSpPr/>
            <p:nvPr/>
          </p:nvSpPr>
          <p:spPr>
            <a:xfrm>
              <a:off x="3619496" y="1143000"/>
              <a:ext cx="20700" cy="41400"/>
            </a:xfrm>
            <a:custGeom>
              <a:avLst/>
              <a:gdLst/>
              <a:ahLst/>
              <a:cxnLst/>
              <a:rect l="0" t="0" r="0" b="0"/>
              <a:pathLst>
                <a:path w="120000" h="120000" extrusionOk="0">
                  <a:moveTo>
                    <a:pt x="48000" y="0"/>
                  </a:moveTo>
                  <a:cubicBezTo>
                    <a:pt x="24000" y="12000"/>
                    <a:pt x="0" y="36000"/>
                    <a:pt x="24000" y="60000"/>
                  </a:cubicBezTo>
                  <a:cubicBezTo>
                    <a:pt x="24000" y="96000"/>
                    <a:pt x="72000" y="120000"/>
                    <a:pt x="96000" y="108000"/>
                  </a:cubicBezTo>
                  <a:cubicBezTo>
                    <a:pt x="120000" y="108000"/>
                    <a:pt x="120000" y="84000"/>
                    <a:pt x="120000" y="48000"/>
                  </a:cubicBezTo>
                  <a:cubicBezTo>
                    <a:pt x="96000" y="24000"/>
                    <a:pt x="72000" y="0"/>
                    <a:pt x="48000" y="0"/>
                  </a:cubicBezTo>
                  <a:close/>
                </a:path>
              </a:pathLst>
            </a:custGeom>
            <a:solidFill>
              <a:srgbClr val="F7D6B2"/>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56" name="Shape 356"/>
            <p:cNvSpPr/>
            <p:nvPr/>
          </p:nvSpPr>
          <p:spPr>
            <a:xfrm>
              <a:off x="3648071" y="1146175"/>
              <a:ext cx="117600" cy="42900"/>
            </a:xfrm>
            <a:custGeom>
              <a:avLst/>
              <a:gdLst/>
              <a:ahLst/>
              <a:cxnLst/>
              <a:rect l="0" t="0" r="0" b="0"/>
              <a:pathLst>
                <a:path w="120000" h="120000" extrusionOk="0">
                  <a:moveTo>
                    <a:pt x="59999" y="48000"/>
                  </a:moveTo>
                  <a:cubicBezTo>
                    <a:pt x="64285" y="48000"/>
                    <a:pt x="64285" y="48000"/>
                    <a:pt x="64285" y="48000"/>
                  </a:cubicBezTo>
                  <a:cubicBezTo>
                    <a:pt x="64285" y="48000"/>
                    <a:pt x="64285" y="60000"/>
                    <a:pt x="68571" y="72000"/>
                  </a:cubicBezTo>
                  <a:cubicBezTo>
                    <a:pt x="72857" y="96000"/>
                    <a:pt x="85714" y="120000"/>
                    <a:pt x="94285" y="120000"/>
                  </a:cubicBezTo>
                  <a:cubicBezTo>
                    <a:pt x="107142" y="120000"/>
                    <a:pt x="115714" y="108000"/>
                    <a:pt x="115714" y="72000"/>
                  </a:cubicBezTo>
                  <a:cubicBezTo>
                    <a:pt x="119999" y="24000"/>
                    <a:pt x="111428" y="12000"/>
                    <a:pt x="107142" y="0"/>
                  </a:cubicBezTo>
                  <a:cubicBezTo>
                    <a:pt x="102857" y="0"/>
                    <a:pt x="98571" y="0"/>
                    <a:pt x="94285" y="0"/>
                  </a:cubicBezTo>
                  <a:cubicBezTo>
                    <a:pt x="94285" y="0"/>
                    <a:pt x="94285" y="0"/>
                    <a:pt x="94285" y="0"/>
                  </a:cubicBezTo>
                  <a:cubicBezTo>
                    <a:pt x="59999" y="0"/>
                    <a:pt x="59999" y="0"/>
                    <a:pt x="59999" y="0"/>
                  </a:cubicBezTo>
                  <a:cubicBezTo>
                    <a:pt x="59999" y="0"/>
                    <a:pt x="59999" y="0"/>
                    <a:pt x="59999" y="0"/>
                  </a:cubicBezTo>
                  <a:cubicBezTo>
                    <a:pt x="59999" y="0"/>
                    <a:pt x="59999" y="0"/>
                    <a:pt x="59999" y="0"/>
                  </a:cubicBezTo>
                  <a:cubicBezTo>
                    <a:pt x="59999" y="0"/>
                    <a:pt x="59999" y="0"/>
                    <a:pt x="59999" y="0"/>
                  </a:cubicBezTo>
                  <a:cubicBezTo>
                    <a:pt x="77142" y="0"/>
                    <a:pt x="77142" y="0"/>
                    <a:pt x="77142" y="0"/>
                  </a:cubicBezTo>
                  <a:cubicBezTo>
                    <a:pt x="77142" y="0"/>
                    <a:pt x="72857" y="12000"/>
                    <a:pt x="72857" y="12000"/>
                  </a:cubicBezTo>
                  <a:cubicBezTo>
                    <a:pt x="68571" y="12000"/>
                    <a:pt x="64285" y="24000"/>
                    <a:pt x="64285" y="36000"/>
                  </a:cubicBezTo>
                  <a:cubicBezTo>
                    <a:pt x="59999" y="36000"/>
                    <a:pt x="59999" y="36000"/>
                    <a:pt x="59999" y="36000"/>
                  </a:cubicBezTo>
                  <a:lnTo>
                    <a:pt x="59999" y="48000"/>
                  </a:lnTo>
                  <a:close/>
                  <a:moveTo>
                    <a:pt x="12857" y="0"/>
                  </a:moveTo>
                  <a:cubicBezTo>
                    <a:pt x="8571" y="12000"/>
                    <a:pt x="0" y="24000"/>
                    <a:pt x="4285" y="72000"/>
                  </a:cubicBezTo>
                  <a:cubicBezTo>
                    <a:pt x="4285" y="108000"/>
                    <a:pt x="12857" y="120000"/>
                    <a:pt x="25714" y="120000"/>
                  </a:cubicBezTo>
                  <a:cubicBezTo>
                    <a:pt x="34285" y="120000"/>
                    <a:pt x="47142" y="96000"/>
                    <a:pt x="51428" y="72000"/>
                  </a:cubicBezTo>
                  <a:cubicBezTo>
                    <a:pt x="55714" y="60000"/>
                    <a:pt x="55714" y="48000"/>
                    <a:pt x="55714" y="48000"/>
                  </a:cubicBezTo>
                  <a:cubicBezTo>
                    <a:pt x="59999" y="48000"/>
                    <a:pt x="59999" y="48000"/>
                    <a:pt x="59999" y="48000"/>
                  </a:cubicBezTo>
                  <a:cubicBezTo>
                    <a:pt x="59999" y="36000"/>
                    <a:pt x="59999" y="36000"/>
                    <a:pt x="59999" y="36000"/>
                  </a:cubicBezTo>
                  <a:cubicBezTo>
                    <a:pt x="55714" y="36000"/>
                    <a:pt x="55714" y="36000"/>
                    <a:pt x="55714" y="36000"/>
                  </a:cubicBezTo>
                  <a:cubicBezTo>
                    <a:pt x="55714" y="24000"/>
                    <a:pt x="51428" y="12000"/>
                    <a:pt x="47142" y="12000"/>
                  </a:cubicBezTo>
                  <a:cubicBezTo>
                    <a:pt x="47142" y="12000"/>
                    <a:pt x="42857" y="0"/>
                    <a:pt x="42857" y="0"/>
                  </a:cubicBezTo>
                  <a:cubicBezTo>
                    <a:pt x="59999" y="0"/>
                    <a:pt x="59999" y="0"/>
                    <a:pt x="59999" y="0"/>
                  </a:cubicBezTo>
                  <a:cubicBezTo>
                    <a:pt x="59999" y="0"/>
                    <a:pt x="59999" y="0"/>
                    <a:pt x="59999" y="0"/>
                  </a:cubicBezTo>
                  <a:cubicBezTo>
                    <a:pt x="59999" y="0"/>
                    <a:pt x="59999" y="0"/>
                    <a:pt x="59999" y="0"/>
                  </a:cubicBezTo>
                  <a:cubicBezTo>
                    <a:pt x="59999" y="0"/>
                    <a:pt x="59999" y="0"/>
                    <a:pt x="59999" y="0"/>
                  </a:cubicBezTo>
                  <a:cubicBezTo>
                    <a:pt x="25714" y="0"/>
                    <a:pt x="25714" y="0"/>
                    <a:pt x="25714" y="0"/>
                  </a:cubicBezTo>
                  <a:cubicBezTo>
                    <a:pt x="25714" y="0"/>
                    <a:pt x="25714" y="0"/>
                    <a:pt x="25714" y="0"/>
                  </a:cubicBezTo>
                  <a:cubicBezTo>
                    <a:pt x="21428" y="0"/>
                    <a:pt x="17142" y="0"/>
                    <a:pt x="12857" y="0"/>
                  </a:cubicBezTo>
                  <a:close/>
                </a:path>
              </a:pathLst>
            </a:custGeom>
            <a:solidFill>
              <a:srgbClr val="E6615F"/>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57" name="Shape 357"/>
            <p:cNvSpPr/>
            <p:nvPr/>
          </p:nvSpPr>
          <p:spPr>
            <a:xfrm>
              <a:off x="3652832" y="1146175"/>
              <a:ext cx="49200" cy="42900"/>
            </a:xfrm>
            <a:custGeom>
              <a:avLst/>
              <a:gdLst/>
              <a:ahLst/>
              <a:cxnLst/>
              <a:rect l="0" t="0" r="0" b="0"/>
              <a:pathLst>
                <a:path w="120000" h="120000" extrusionOk="0">
                  <a:moveTo>
                    <a:pt x="20000" y="12000"/>
                  </a:moveTo>
                  <a:cubicBezTo>
                    <a:pt x="10000" y="12000"/>
                    <a:pt x="10000" y="24000"/>
                    <a:pt x="10000" y="24000"/>
                  </a:cubicBezTo>
                  <a:cubicBezTo>
                    <a:pt x="0" y="36000"/>
                    <a:pt x="0" y="48000"/>
                    <a:pt x="0" y="60000"/>
                  </a:cubicBezTo>
                  <a:cubicBezTo>
                    <a:pt x="10000" y="84000"/>
                    <a:pt x="10000" y="108000"/>
                    <a:pt x="30000" y="108000"/>
                  </a:cubicBezTo>
                  <a:cubicBezTo>
                    <a:pt x="30000" y="120000"/>
                    <a:pt x="40000" y="120000"/>
                    <a:pt x="50000" y="120000"/>
                  </a:cubicBezTo>
                  <a:cubicBezTo>
                    <a:pt x="70000" y="108000"/>
                    <a:pt x="100000" y="96000"/>
                    <a:pt x="110000" y="72000"/>
                  </a:cubicBezTo>
                  <a:cubicBezTo>
                    <a:pt x="120000" y="60000"/>
                    <a:pt x="120000" y="36000"/>
                    <a:pt x="110000" y="24000"/>
                  </a:cubicBezTo>
                  <a:cubicBezTo>
                    <a:pt x="100000" y="24000"/>
                    <a:pt x="100000" y="12000"/>
                    <a:pt x="100000" y="12000"/>
                  </a:cubicBezTo>
                  <a:cubicBezTo>
                    <a:pt x="90000" y="12000"/>
                    <a:pt x="70000" y="0"/>
                    <a:pt x="60000" y="0"/>
                  </a:cubicBezTo>
                  <a:cubicBezTo>
                    <a:pt x="50000" y="0"/>
                    <a:pt x="30000" y="0"/>
                    <a:pt x="20000" y="12000"/>
                  </a:cubicBezTo>
                  <a:close/>
                </a:path>
              </a:pathLst>
            </a:custGeom>
            <a:solidFill>
              <a:srgbClr val="FFAEAD"/>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58" name="Shape 358"/>
            <p:cNvSpPr/>
            <p:nvPr/>
          </p:nvSpPr>
          <p:spPr>
            <a:xfrm>
              <a:off x="3709982" y="1146175"/>
              <a:ext cx="50700" cy="42900"/>
            </a:xfrm>
            <a:custGeom>
              <a:avLst/>
              <a:gdLst/>
              <a:ahLst/>
              <a:cxnLst/>
              <a:rect l="0" t="0" r="0" b="0"/>
              <a:pathLst>
                <a:path w="120000" h="120000" extrusionOk="0">
                  <a:moveTo>
                    <a:pt x="100000" y="12000"/>
                  </a:moveTo>
                  <a:cubicBezTo>
                    <a:pt x="110000" y="12000"/>
                    <a:pt x="110000" y="24000"/>
                    <a:pt x="110000" y="24000"/>
                  </a:cubicBezTo>
                  <a:cubicBezTo>
                    <a:pt x="120000" y="36000"/>
                    <a:pt x="120000" y="48000"/>
                    <a:pt x="120000" y="60000"/>
                  </a:cubicBezTo>
                  <a:cubicBezTo>
                    <a:pt x="110000" y="84000"/>
                    <a:pt x="110000" y="108000"/>
                    <a:pt x="90000" y="108000"/>
                  </a:cubicBezTo>
                  <a:cubicBezTo>
                    <a:pt x="90000" y="120000"/>
                    <a:pt x="80000" y="120000"/>
                    <a:pt x="70000" y="120000"/>
                  </a:cubicBezTo>
                  <a:cubicBezTo>
                    <a:pt x="50000" y="108000"/>
                    <a:pt x="20000" y="96000"/>
                    <a:pt x="10000" y="72000"/>
                  </a:cubicBezTo>
                  <a:cubicBezTo>
                    <a:pt x="10000" y="60000"/>
                    <a:pt x="0" y="36000"/>
                    <a:pt x="10000" y="24000"/>
                  </a:cubicBezTo>
                  <a:cubicBezTo>
                    <a:pt x="20000" y="24000"/>
                    <a:pt x="20000" y="12000"/>
                    <a:pt x="20000" y="12000"/>
                  </a:cubicBezTo>
                  <a:cubicBezTo>
                    <a:pt x="30000" y="12000"/>
                    <a:pt x="50000" y="0"/>
                    <a:pt x="60000" y="0"/>
                  </a:cubicBezTo>
                  <a:cubicBezTo>
                    <a:pt x="70000" y="0"/>
                    <a:pt x="90000" y="0"/>
                    <a:pt x="100000" y="12000"/>
                  </a:cubicBezTo>
                  <a:close/>
                </a:path>
              </a:pathLst>
            </a:custGeom>
            <a:solidFill>
              <a:srgbClr val="FFAEAD"/>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59" name="Shape 359"/>
            <p:cNvSpPr/>
            <p:nvPr/>
          </p:nvSpPr>
          <p:spPr>
            <a:xfrm>
              <a:off x="3627428" y="1235075"/>
              <a:ext cx="79500" cy="158700"/>
            </a:xfrm>
            <a:custGeom>
              <a:avLst/>
              <a:gdLst/>
              <a:ahLst/>
              <a:cxnLst/>
              <a:rect l="0" t="0" r="0" b="0"/>
              <a:pathLst>
                <a:path w="120000" h="120000" extrusionOk="0">
                  <a:moveTo>
                    <a:pt x="120000" y="120000"/>
                  </a:moveTo>
                  <a:cubicBezTo>
                    <a:pt x="120000" y="85263"/>
                    <a:pt x="69473" y="44210"/>
                    <a:pt x="75789" y="6315"/>
                  </a:cubicBezTo>
                  <a:cubicBezTo>
                    <a:pt x="69473" y="6315"/>
                    <a:pt x="63157" y="3157"/>
                    <a:pt x="63157" y="0"/>
                  </a:cubicBezTo>
                  <a:cubicBezTo>
                    <a:pt x="31578" y="9473"/>
                    <a:pt x="6315" y="28421"/>
                    <a:pt x="0" y="37894"/>
                  </a:cubicBezTo>
                  <a:cubicBezTo>
                    <a:pt x="88421" y="37894"/>
                    <a:pt x="94736" y="91578"/>
                    <a:pt x="120000" y="120000"/>
                  </a:cubicBezTo>
                  <a:close/>
                </a:path>
              </a:pathLst>
            </a:custGeom>
            <a:solidFill>
              <a:srgbClr val="70A7CC"/>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60" name="Shape 360"/>
            <p:cNvSpPr/>
            <p:nvPr/>
          </p:nvSpPr>
          <p:spPr>
            <a:xfrm>
              <a:off x="3706812" y="1235075"/>
              <a:ext cx="79500" cy="158700"/>
            </a:xfrm>
            <a:custGeom>
              <a:avLst/>
              <a:gdLst/>
              <a:ahLst/>
              <a:cxnLst/>
              <a:rect l="0" t="0" r="0" b="0"/>
              <a:pathLst>
                <a:path w="120000" h="120000" extrusionOk="0">
                  <a:moveTo>
                    <a:pt x="0" y="120000"/>
                  </a:moveTo>
                  <a:cubicBezTo>
                    <a:pt x="0" y="69473"/>
                    <a:pt x="44210" y="75789"/>
                    <a:pt x="44210" y="6315"/>
                  </a:cubicBezTo>
                  <a:cubicBezTo>
                    <a:pt x="50526" y="6315"/>
                    <a:pt x="56842" y="3157"/>
                    <a:pt x="56842" y="0"/>
                  </a:cubicBezTo>
                  <a:cubicBezTo>
                    <a:pt x="88421" y="9473"/>
                    <a:pt x="113684" y="28421"/>
                    <a:pt x="120000" y="37894"/>
                  </a:cubicBezTo>
                  <a:cubicBezTo>
                    <a:pt x="31578" y="37894"/>
                    <a:pt x="25263" y="91578"/>
                    <a:pt x="0" y="120000"/>
                  </a:cubicBezTo>
                  <a:close/>
                </a:path>
              </a:pathLst>
            </a:custGeom>
            <a:solidFill>
              <a:srgbClr val="70A7CC"/>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grpSp>
      <p:grpSp>
        <p:nvGrpSpPr>
          <p:cNvPr id="361" name="Shape 361"/>
          <p:cNvGrpSpPr/>
          <p:nvPr/>
        </p:nvGrpSpPr>
        <p:grpSpPr>
          <a:xfrm>
            <a:off x="1577613" y="1834702"/>
            <a:ext cx="253049" cy="256407"/>
            <a:chOff x="2935303" y="1135058"/>
            <a:chExt cx="369900" cy="374700"/>
          </a:xfrm>
        </p:grpSpPr>
        <p:sp>
          <p:nvSpPr>
            <p:cNvPr id="362" name="Shape 362"/>
            <p:cNvSpPr/>
            <p:nvPr/>
          </p:nvSpPr>
          <p:spPr>
            <a:xfrm>
              <a:off x="2935303" y="1135058"/>
              <a:ext cx="369900" cy="374700"/>
            </a:xfrm>
            <a:prstGeom prst="ellipse">
              <a:avLst/>
            </a:prstGeom>
            <a:solidFill>
              <a:srgbClr val="D8D8D8"/>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63" name="Shape 363"/>
            <p:cNvSpPr/>
            <p:nvPr/>
          </p:nvSpPr>
          <p:spPr>
            <a:xfrm>
              <a:off x="2963882" y="1163633"/>
              <a:ext cx="312600" cy="317400"/>
            </a:xfrm>
            <a:prstGeom prst="ellipse">
              <a:avLst/>
            </a:prstGeom>
            <a:solidFill>
              <a:srgbClr val="2686A7"/>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64" name="Shape 364"/>
            <p:cNvSpPr/>
            <p:nvPr/>
          </p:nvSpPr>
          <p:spPr>
            <a:xfrm>
              <a:off x="3038494" y="1401757"/>
              <a:ext cx="163500" cy="79500"/>
            </a:xfrm>
            <a:custGeom>
              <a:avLst/>
              <a:gdLst/>
              <a:ahLst/>
              <a:cxnLst/>
              <a:rect l="0" t="0" r="0" b="0"/>
              <a:pathLst>
                <a:path w="120000" h="120000" extrusionOk="0">
                  <a:moveTo>
                    <a:pt x="15384" y="31578"/>
                  </a:moveTo>
                  <a:cubicBezTo>
                    <a:pt x="9230" y="44210"/>
                    <a:pt x="3076" y="63157"/>
                    <a:pt x="0" y="82105"/>
                  </a:cubicBezTo>
                  <a:cubicBezTo>
                    <a:pt x="18461" y="107368"/>
                    <a:pt x="36923" y="120000"/>
                    <a:pt x="58461" y="120000"/>
                  </a:cubicBezTo>
                  <a:cubicBezTo>
                    <a:pt x="83076" y="120000"/>
                    <a:pt x="101538" y="107368"/>
                    <a:pt x="120000" y="82105"/>
                  </a:cubicBezTo>
                  <a:cubicBezTo>
                    <a:pt x="116923" y="63157"/>
                    <a:pt x="110769" y="44210"/>
                    <a:pt x="104615" y="31578"/>
                  </a:cubicBezTo>
                  <a:cubicBezTo>
                    <a:pt x="83076" y="6315"/>
                    <a:pt x="70769" y="0"/>
                    <a:pt x="58461" y="0"/>
                  </a:cubicBezTo>
                  <a:cubicBezTo>
                    <a:pt x="49230" y="0"/>
                    <a:pt x="36923" y="6315"/>
                    <a:pt x="15384" y="31578"/>
                  </a:cubicBezTo>
                  <a:close/>
                </a:path>
              </a:pathLst>
            </a:custGeom>
            <a:solidFill>
              <a:srgbClr val="FFFFFF"/>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65" name="Shape 365"/>
            <p:cNvSpPr/>
            <p:nvPr/>
          </p:nvSpPr>
          <p:spPr>
            <a:xfrm>
              <a:off x="3038494" y="1401755"/>
              <a:ext cx="84000" cy="79500"/>
            </a:xfrm>
            <a:custGeom>
              <a:avLst/>
              <a:gdLst/>
              <a:ahLst/>
              <a:cxnLst/>
              <a:rect l="0" t="0" r="0" b="0"/>
              <a:pathLst>
                <a:path w="120000" h="120000" extrusionOk="0">
                  <a:moveTo>
                    <a:pt x="30000" y="31578"/>
                  </a:moveTo>
                  <a:cubicBezTo>
                    <a:pt x="18000" y="44210"/>
                    <a:pt x="6000" y="63157"/>
                    <a:pt x="0" y="82105"/>
                  </a:cubicBezTo>
                  <a:cubicBezTo>
                    <a:pt x="36000" y="107368"/>
                    <a:pt x="72000" y="120000"/>
                    <a:pt x="114000" y="120000"/>
                  </a:cubicBezTo>
                  <a:cubicBezTo>
                    <a:pt x="120000" y="120000"/>
                    <a:pt x="120000" y="120000"/>
                    <a:pt x="120000" y="120000"/>
                  </a:cubicBezTo>
                  <a:cubicBezTo>
                    <a:pt x="120000" y="0"/>
                    <a:pt x="120000" y="0"/>
                    <a:pt x="120000" y="0"/>
                  </a:cubicBezTo>
                  <a:cubicBezTo>
                    <a:pt x="114000" y="0"/>
                    <a:pt x="114000" y="0"/>
                    <a:pt x="114000" y="0"/>
                  </a:cubicBezTo>
                  <a:cubicBezTo>
                    <a:pt x="96000" y="0"/>
                    <a:pt x="72000" y="6315"/>
                    <a:pt x="30000" y="31578"/>
                  </a:cubicBezTo>
                  <a:close/>
                </a:path>
              </a:pathLst>
            </a:custGeom>
            <a:solidFill>
              <a:srgbClr val="E1E6F7"/>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66" name="Shape 366"/>
            <p:cNvSpPr/>
            <p:nvPr/>
          </p:nvSpPr>
          <p:spPr>
            <a:xfrm>
              <a:off x="3097232" y="1338255"/>
              <a:ext cx="45900" cy="88800"/>
            </a:xfrm>
            <a:custGeom>
              <a:avLst/>
              <a:gdLst/>
              <a:ahLst/>
              <a:cxnLst/>
              <a:rect l="0" t="0" r="0" b="0"/>
              <a:pathLst>
                <a:path w="120000" h="120000" extrusionOk="0">
                  <a:moveTo>
                    <a:pt x="0" y="0"/>
                  </a:moveTo>
                  <a:cubicBezTo>
                    <a:pt x="120000" y="0"/>
                    <a:pt x="120000" y="0"/>
                    <a:pt x="120000" y="0"/>
                  </a:cubicBezTo>
                  <a:cubicBezTo>
                    <a:pt x="120000" y="85714"/>
                    <a:pt x="120000" y="85714"/>
                    <a:pt x="120000" y="85714"/>
                  </a:cubicBezTo>
                  <a:cubicBezTo>
                    <a:pt x="120000" y="114285"/>
                    <a:pt x="0" y="120000"/>
                    <a:pt x="0" y="85714"/>
                  </a:cubicBezTo>
                  <a:lnTo>
                    <a:pt x="0" y="0"/>
                  </a:lnTo>
                  <a:close/>
                </a:path>
              </a:pathLst>
            </a:custGeom>
            <a:solidFill>
              <a:srgbClr val="FFDDB8"/>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67" name="Shape 367"/>
            <p:cNvSpPr/>
            <p:nvPr/>
          </p:nvSpPr>
          <p:spPr>
            <a:xfrm>
              <a:off x="3097232" y="1376355"/>
              <a:ext cx="45900" cy="28500"/>
            </a:xfrm>
            <a:custGeom>
              <a:avLst/>
              <a:gdLst/>
              <a:ahLst/>
              <a:cxnLst/>
              <a:rect l="0" t="0" r="0" b="0"/>
              <a:pathLst>
                <a:path w="120000" h="120000" extrusionOk="0">
                  <a:moveTo>
                    <a:pt x="120000" y="33333"/>
                  </a:moveTo>
                  <a:lnTo>
                    <a:pt x="120000" y="0"/>
                  </a:lnTo>
                  <a:lnTo>
                    <a:pt x="0" y="0"/>
                  </a:lnTo>
                  <a:lnTo>
                    <a:pt x="0" y="120000"/>
                  </a:lnTo>
                  <a:lnTo>
                    <a:pt x="120000" y="33333"/>
                  </a:lnTo>
                  <a:close/>
                </a:path>
              </a:pathLst>
            </a:custGeom>
            <a:solidFill>
              <a:srgbClr val="E8C5A0"/>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68" name="Shape 368"/>
            <p:cNvSpPr/>
            <p:nvPr/>
          </p:nvSpPr>
          <p:spPr>
            <a:xfrm>
              <a:off x="3025791" y="1258882"/>
              <a:ext cx="189000" cy="125400"/>
            </a:xfrm>
            <a:custGeom>
              <a:avLst/>
              <a:gdLst/>
              <a:ahLst/>
              <a:cxnLst/>
              <a:rect l="0" t="0" r="0" b="0"/>
              <a:pathLst>
                <a:path w="120000" h="120000" extrusionOk="0">
                  <a:moveTo>
                    <a:pt x="58666" y="0"/>
                  </a:moveTo>
                  <a:cubicBezTo>
                    <a:pt x="120000" y="0"/>
                    <a:pt x="96000" y="120000"/>
                    <a:pt x="58666" y="120000"/>
                  </a:cubicBezTo>
                  <a:cubicBezTo>
                    <a:pt x="24000" y="120000"/>
                    <a:pt x="0" y="0"/>
                    <a:pt x="58666" y="0"/>
                  </a:cubicBezTo>
                  <a:close/>
                </a:path>
              </a:pathLst>
            </a:custGeom>
            <a:solidFill>
              <a:srgbClr val="FFDDB8"/>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69" name="Shape 369"/>
            <p:cNvSpPr/>
            <p:nvPr/>
          </p:nvSpPr>
          <p:spPr>
            <a:xfrm>
              <a:off x="3051191" y="1238244"/>
              <a:ext cx="138000" cy="99900"/>
            </a:xfrm>
            <a:custGeom>
              <a:avLst/>
              <a:gdLst/>
              <a:ahLst/>
              <a:cxnLst/>
              <a:rect l="0" t="0" r="0" b="0"/>
              <a:pathLst>
                <a:path w="120000" h="120000" extrusionOk="0">
                  <a:moveTo>
                    <a:pt x="83636" y="35000"/>
                  </a:moveTo>
                  <a:cubicBezTo>
                    <a:pt x="98181" y="40000"/>
                    <a:pt x="101818" y="70000"/>
                    <a:pt x="105454" y="90000"/>
                  </a:cubicBezTo>
                  <a:cubicBezTo>
                    <a:pt x="109090" y="110000"/>
                    <a:pt x="105454" y="110000"/>
                    <a:pt x="112727" y="90000"/>
                  </a:cubicBezTo>
                  <a:cubicBezTo>
                    <a:pt x="120000" y="75000"/>
                    <a:pt x="105454" y="0"/>
                    <a:pt x="61818" y="0"/>
                  </a:cubicBezTo>
                  <a:cubicBezTo>
                    <a:pt x="18181" y="0"/>
                    <a:pt x="0" y="55000"/>
                    <a:pt x="7272" y="90000"/>
                  </a:cubicBezTo>
                  <a:cubicBezTo>
                    <a:pt x="14545" y="120000"/>
                    <a:pt x="14545" y="115000"/>
                    <a:pt x="18181" y="90000"/>
                  </a:cubicBezTo>
                  <a:cubicBezTo>
                    <a:pt x="21818" y="65000"/>
                    <a:pt x="25454" y="40000"/>
                    <a:pt x="36363" y="35000"/>
                  </a:cubicBezTo>
                  <a:cubicBezTo>
                    <a:pt x="43636" y="35000"/>
                    <a:pt x="50909" y="40000"/>
                    <a:pt x="61818" y="40000"/>
                  </a:cubicBezTo>
                  <a:cubicBezTo>
                    <a:pt x="69090" y="40000"/>
                    <a:pt x="76363" y="35000"/>
                    <a:pt x="83636" y="35000"/>
                  </a:cubicBezTo>
                  <a:close/>
                </a:path>
              </a:pathLst>
            </a:custGeom>
            <a:solidFill>
              <a:srgbClr val="C48872"/>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70" name="Shape 370"/>
            <p:cNvSpPr/>
            <p:nvPr/>
          </p:nvSpPr>
          <p:spPr>
            <a:xfrm>
              <a:off x="3168672" y="1301744"/>
              <a:ext cx="15900" cy="33300"/>
            </a:xfrm>
            <a:custGeom>
              <a:avLst/>
              <a:gdLst/>
              <a:ahLst/>
              <a:cxnLst/>
              <a:rect l="0" t="0" r="0" b="0"/>
              <a:pathLst>
                <a:path w="120000" h="120000" extrusionOk="0">
                  <a:moveTo>
                    <a:pt x="90000" y="0"/>
                  </a:moveTo>
                  <a:cubicBezTo>
                    <a:pt x="120000" y="15000"/>
                    <a:pt x="120000" y="30000"/>
                    <a:pt x="120000" y="60000"/>
                  </a:cubicBezTo>
                  <a:cubicBezTo>
                    <a:pt x="90000" y="90000"/>
                    <a:pt x="60000" y="120000"/>
                    <a:pt x="30000" y="105000"/>
                  </a:cubicBezTo>
                  <a:cubicBezTo>
                    <a:pt x="30000" y="105000"/>
                    <a:pt x="0" y="90000"/>
                    <a:pt x="30000" y="60000"/>
                  </a:cubicBezTo>
                  <a:cubicBezTo>
                    <a:pt x="30000" y="30000"/>
                    <a:pt x="60000" y="0"/>
                    <a:pt x="90000" y="0"/>
                  </a:cubicBezTo>
                  <a:close/>
                </a:path>
              </a:pathLst>
            </a:custGeom>
            <a:solidFill>
              <a:srgbClr val="FFDDB8"/>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71" name="Shape 371"/>
            <p:cNvSpPr/>
            <p:nvPr/>
          </p:nvSpPr>
          <p:spPr>
            <a:xfrm>
              <a:off x="3055958" y="1301744"/>
              <a:ext cx="15900" cy="33300"/>
            </a:xfrm>
            <a:custGeom>
              <a:avLst/>
              <a:gdLst/>
              <a:ahLst/>
              <a:cxnLst/>
              <a:rect l="0" t="0" r="0" b="0"/>
              <a:pathLst>
                <a:path w="120000" h="120000" extrusionOk="0">
                  <a:moveTo>
                    <a:pt x="30000" y="0"/>
                  </a:moveTo>
                  <a:cubicBezTo>
                    <a:pt x="0" y="15000"/>
                    <a:pt x="0" y="30000"/>
                    <a:pt x="0" y="60000"/>
                  </a:cubicBezTo>
                  <a:cubicBezTo>
                    <a:pt x="30000" y="90000"/>
                    <a:pt x="60000" y="120000"/>
                    <a:pt x="60000" y="105000"/>
                  </a:cubicBezTo>
                  <a:cubicBezTo>
                    <a:pt x="90000" y="105000"/>
                    <a:pt x="120000" y="90000"/>
                    <a:pt x="90000" y="60000"/>
                  </a:cubicBezTo>
                  <a:cubicBezTo>
                    <a:pt x="90000" y="30000"/>
                    <a:pt x="60000" y="0"/>
                    <a:pt x="30000" y="0"/>
                  </a:cubicBezTo>
                  <a:close/>
                </a:path>
              </a:pathLst>
            </a:custGeom>
            <a:solidFill>
              <a:srgbClr val="F7D6B2"/>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72" name="Shape 372"/>
            <p:cNvSpPr/>
            <p:nvPr/>
          </p:nvSpPr>
          <p:spPr>
            <a:xfrm>
              <a:off x="3101997" y="1401754"/>
              <a:ext cx="36600" cy="79500"/>
            </a:xfrm>
            <a:custGeom>
              <a:avLst/>
              <a:gdLst/>
              <a:ahLst/>
              <a:cxnLst/>
              <a:rect l="0" t="0" r="0" b="0"/>
              <a:pathLst>
                <a:path w="120000" h="120000" extrusionOk="0">
                  <a:moveTo>
                    <a:pt x="40000" y="63157"/>
                  </a:moveTo>
                  <a:cubicBezTo>
                    <a:pt x="40000" y="120000"/>
                    <a:pt x="40000" y="120000"/>
                    <a:pt x="40000" y="120000"/>
                  </a:cubicBezTo>
                  <a:cubicBezTo>
                    <a:pt x="40000" y="120000"/>
                    <a:pt x="53333" y="120000"/>
                    <a:pt x="53333" y="120000"/>
                  </a:cubicBezTo>
                  <a:cubicBezTo>
                    <a:pt x="66666" y="120000"/>
                    <a:pt x="80000" y="120000"/>
                    <a:pt x="80000" y="120000"/>
                  </a:cubicBezTo>
                  <a:cubicBezTo>
                    <a:pt x="80000" y="63157"/>
                    <a:pt x="80000" y="63157"/>
                    <a:pt x="80000" y="63157"/>
                  </a:cubicBezTo>
                  <a:cubicBezTo>
                    <a:pt x="120000" y="0"/>
                    <a:pt x="120000" y="0"/>
                    <a:pt x="120000" y="0"/>
                  </a:cubicBezTo>
                  <a:cubicBezTo>
                    <a:pt x="80000" y="0"/>
                    <a:pt x="40000" y="0"/>
                    <a:pt x="0" y="0"/>
                  </a:cubicBezTo>
                  <a:lnTo>
                    <a:pt x="40000" y="63157"/>
                  </a:lnTo>
                  <a:close/>
                </a:path>
              </a:pathLst>
            </a:custGeom>
            <a:solidFill>
              <a:srgbClr val="E6615F"/>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73" name="Shape 373"/>
            <p:cNvSpPr/>
            <p:nvPr/>
          </p:nvSpPr>
          <p:spPr>
            <a:xfrm>
              <a:off x="3081358" y="1389054"/>
              <a:ext cx="41400" cy="49200"/>
            </a:xfrm>
            <a:custGeom>
              <a:avLst/>
              <a:gdLst/>
              <a:ahLst/>
              <a:cxnLst/>
              <a:rect l="0" t="0" r="0" b="0"/>
              <a:pathLst>
                <a:path w="120000" h="120000" extrusionOk="0">
                  <a:moveTo>
                    <a:pt x="46153" y="0"/>
                  </a:moveTo>
                  <a:lnTo>
                    <a:pt x="0" y="50322"/>
                  </a:lnTo>
                  <a:lnTo>
                    <a:pt x="32307" y="120000"/>
                  </a:lnTo>
                  <a:lnTo>
                    <a:pt x="120000" y="30967"/>
                  </a:lnTo>
                  <a:lnTo>
                    <a:pt x="46153" y="0"/>
                  </a:lnTo>
                  <a:close/>
                </a:path>
              </a:pathLst>
            </a:custGeom>
            <a:solidFill>
              <a:srgbClr val="BCC2D6"/>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74" name="Shape 374"/>
            <p:cNvSpPr/>
            <p:nvPr/>
          </p:nvSpPr>
          <p:spPr>
            <a:xfrm>
              <a:off x="3081357" y="1389054"/>
              <a:ext cx="41400" cy="41400"/>
            </a:xfrm>
            <a:custGeom>
              <a:avLst/>
              <a:gdLst/>
              <a:ahLst/>
              <a:cxnLst/>
              <a:rect l="0" t="0" r="0" b="0"/>
              <a:pathLst>
                <a:path w="120000" h="120000" extrusionOk="0">
                  <a:moveTo>
                    <a:pt x="46153" y="0"/>
                  </a:moveTo>
                  <a:lnTo>
                    <a:pt x="0" y="60000"/>
                  </a:lnTo>
                  <a:lnTo>
                    <a:pt x="32307" y="120000"/>
                  </a:lnTo>
                  <a:lnTo>
                    <a:pt x="120000" y="36923"/>
                  </a:lnTo>
                  <a:lnTo>
                    <a:pt x="46153" y="0"/>
                  </a:lnTo>
                  <a:close/>
                </a:path>
              </a:pathLst>
            </a:custGeom>
            <a:solidFill>
              <a:srgbClr val="E1E6F7"/>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75" name="Shape 375"/>
            <p:cNvSpPr/>
            <p:nvPr/>
          </p:nvSpPr>
          <p:spPr>
            <a:xfrm>
              <a:off x="3122616" y="1389058"/>
              <a:ext cx="36600" cy="49200"/>
            </a:xfrm>
            <a:custGeom>
              <a:avLst/>
              <a:gdLst/>
              <a:ahLst/>
              <a:cxnLst/>
              <a:rect l="0" t="0" r="0" b="0"/>
              <a:pathLst>
                <a:path w="120000" h="120000" extrusionOk="0">
                  <a:moveTo>
                    <a:pt x="67826" y="0"/>
                  </a:moveTo>
                  <a:lnTo>
                    <a:pt x="120000" y="50322"/>
                  </a:lnTo>
                  <a:lnTo>
                    <a:pt x="93913" y="120000"/>
                  </a:lnTo>
                  <a:lnTo>
                    <a:pt x="0" y="30967"/>
                  </a:lnTo>
                  <a:lnTo>
                    <a:pt x="67826" y="0"/>
                  </a:lnTo>
                  <a:close/>
                </a:path>
              </a:pathLst>
            </a:custGeom>
            <a:solidFill>
              <a:srgbClr val="E1E6F7"/>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76" name="Shape 376"/>
            <p:cNvSpPr/>
            <p:nvPr/>
          </p:nvSpPr>
          <p:spPr>
            <a:xfrm>
              <a:off x="3122613" y="1389062"/>
              <a:ext cx="36600" cy="41400"/>
            </a:xfrm>
            <a:custGeom>
              <a:avLst/>
              <a:gdLst/>
              <a:ahLst/>
              <a:cxnLst/>
              <a:rect l="0" t="0" r="0" b="0"/>
              <a:pathLst>
                <a:path w="120000" h="120000" extrusionOk="0">
                  <a:moveTo>
                    <a:pt x="67826" y="0"/>
                  </a:moveTo>
                  <a:lnTo>
                    <a:pt x="120000" y="60000"/>
                  </a:lnTo>
                  <a:lnTo>
                    <a:pt x="93913" y="120000"/>
                  </a:lnTo>
                  <a:lnTo>
                    <a:pt x="0" y="36923"/>
                  </a:lnTo>
                  <a:lnTo>
                    <a:pt x="67826" y="0"/>
                  </a:lnTo>
                  <a:close/>
                </a:path>
              </a:pathLst>
            </a:custGeom>
            <a:solidFill>
              <a:srgbClr val="FFFFFF"/>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grpSp>
      <p:grpSp>
        <p:nvGrpSpPr>
          <p:cNvPr id="377" name="Shape 377"/>
          <p:cNvGrpSpPr/>
          <p:nvPr/>
        </p:nvGrpSpPr>
        <p:grpSpPr>
          <a:xfrm>
            <a:off x="1052226" y="2348584"/>
            <a:ext cx="322622" cy="325795"/>
            <a:chOff x="2579685" y="1768475"/>
            <a:chExt cx="471600" cy="476100"/>
          </a:xfrm>
        </p:grpSpPr>
        <p:sp>
          <p:nvSpPr>
            <p:cNvPr id="378" name="Shape 378"/>
            <p:cNvSpPr/>
            <p:nvPr/>
          </p:nvSpPr>
          <p:spPr>
            <a:xfrm>
              <a:off x="2579685" y="1768475"/>
              <a:ext cx="471600" cy="476100"/>
            </a:xfrm>
            <a:prstGeom prst="ellipse">
              <a:avLst/>
            </a:prstGeom>
            <a:solidFill>
              <a:srgbClr val="D8D8D8"/>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79" name="Shape 379"/>
            <p:cNvSpPr/>
            <p:nvPr/>
          </p:nvSpPr>
          <p:spPr>
            <a:xfrm>
              <a:off x="2609848" y="1797050"/>
              <a:ext cx="415800" cy="417600"/>
            </a:xfrm>
            <a:prstGeom prst="ellipse">
              <a:avLst/>
            </a:prstGeom>
            <a:solidFill>
              <a:srgbClr val="ED423D"/>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80" name="Shape 380"/>
            <p:cNvSpPr/>
            <p:nvPr/>
          </p:nvSpPr>
          <p:spPr>
            <a:xfrm>
              <a:off x="2697160" y="2073275"/>
              <a:ext cx="238200" cy="133200"/>
            </a:xfrm>
            <a:custGeom>
              <a:avLst/>
              <a:gdLst/>
              <a:ahLst/>
              <a:cxnLst/>
              <a:rect l="0" t="0" r="0" b="0"/>
              <a:pathLst>
                <a:path w="120000" h="120000" extrusionOk="0">
                  <a:moveTo>
                    <a:pt x="21052" y="26250"/>
                  </a:moveTo>
                  <a:cubicBezTo>
                    <a:pt x="10526" y="37500"/>
                    <a:pt x="6315" y="63750"/>
                    <a:pt x="0" y="93750"/>
                  </a:cubicBezTo>
                  <a:cubicBezTo>
                    <a:pt x="8421" y="105000"/>
                    <a:pt x="16842" y="112500"/>
                    <a:pt x="27368" y="120000"/>
                  </a:cubicBezTo>
                  <a:cubicBezTo>
                    <a:pt x="35789" y="105000"/>
                    <a:pt x="48421" y="108750"/>
                    <a:pt x="61052" y="108750"/>
                  </a:cubicBezTo>
                  <a:cubicBezTo>
                    <a:pt x="69473" y="82500"/>
                    <a:pt x="82105" y="101250"/>
                    <a:pt x="92631" y="120000"/>
                  </a:cubicBezTo>
                  <a:cubicBezTo>
                    <a:pt x="103157" y="112500"/>
                    <a:pt x="111578" y="105000"/>
                    <a:pt x="119999" y="93750"/>
                  </a:cubicBezTo>
                  <a:cubicBezTo>
                    <a:pt x="113684" y="63750"/>
                    <a:pt x="109473" y="37500"/>
                    <a:pt x="98947" y="26250"/>
                  </a:cubicBezTo>
                  <a:cubicBezTo>
                    <a:pt x="82105" y="7500"/>
                    <a:pt x="71578" y="0"/>
                    <a:pt x="61052" y="0"/>
                  </a:cubicBezTo>
                  <a:cubicBezTo>
                    <a:pt x="48421" y="0"/>
                    <a:pt x="37894" y="7500"/>
                    <a:pt x="21052" y="26250"/>
                  </a:cubicBezTo>
                  <a:close/>
                </a:path>
              </a:pathLst>
            </a:custGeom>
            <a:solidFill>
              <a:srgbClr val="FFFFFF"/>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81" name="Shape 381"/>
            <p:cNvSpPr/>
            <p:nvPr/>
          </p:nvSpPr>
          <p:spPr>
            <a:xfrm>
              <a:off x="2789235" y="1998664"/>
              <a:ext cx="57300" cy="115800"/>
            </a:xfrm>
            <a:custGeom>
              <a:avLst/>
              <a:gdLst/>
              <a:ahLst/>
              <a:cxnLst/>
              <a:rect l="0" t="0" r="0" b="0"/>
              <a:pathLst>
                <a:path w="120000" h="120000" extrusionOk="0">
                  <a:moveTo>
                    <a:pt x="0" y="0"/>
                  </a:moveTo>
                  <a:cubicBezTo>
                    <a:pt x="119999" y="0"/>
                    <a:pt x="119999" y="0"/>
                    <a:pt x="119999" y="0"/>
                  </a:cubicBezTo>
                  <a:cubicBezTo>
                    <a:pt x="119999" y="85714"/>
                    <a:pt x="119999" y="85714"/>
                    <a:pt x="119999" y="85714"/>
                  </a:cubicBezTo>
                  <a:cubicBezTo>
                    <a:pt x="119999" y="115714"/>
                    <a:pt x="0" y="119999"/>
                    <a:pt x="0" y="85714"/>
                  </a:cubicBezTo>
                  <a:lnTo>
                    <a:pt x="0" y="0"/>
                  </a:lnTo>
                  <a:close/>
                </a:path>
              </a:pathLst>
            </a:custGeom>
            <a:solidFill>
              <a:srgbClr val="FFDDB8"/>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82" name="Shape 382"/>
            <p:cNvSpPr/>
            <p:nvPr/>
          </p:nvSpPr>
          <p:spPr>
            <a:xfrm>
              <a:off x="2789235" y="2039939"/>
              <a:ext cx="57300" cy="38100"/>
            </a:xfrm>
            <a:custGeom>
              <a:avLst/>
              <a:gdLst/>
              <a:ahLst/>
              <a:cxnLst/>
              <a:rect l="0" t="0" r="0" b="0"/>
              <a:pathLst>
                <a:path w="120000" h="120000" extrusionOk="0">
                  <a:moveTo>
                    <a:pt x="120000" y="25000"/>
                  </a:moveTo>
                  <a:lnTo>
                    <a:pt x="120000" y="0"/>
                  </a:lnTo>
                  <a:lnTo>
                    <a:pt x="0" y="0"/>
                  </a:lnTo>
                  <a:lnTo>
                    <a:pt x="0" y="120000"/>
                  </a:lnTo>
                  <a:lnTo>
                    <a:pt x="120000" y="25000"/>
                  </a:lnTo>
                  <a:close/>
                </a:path>
              </a:pathLst>
            </a:custGeom>
            <a:solidFill>
              <a:srgbClr val="E8C5A0"/>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83" name="Shape 383"/>
            <p:cNvSpPr/>
            <p:nvPr/>
          </p:nvSpPr>
          <p:spPr>
            <a:xfrm>
              <a:off x="2692399" y="1889125"/>
              <a:ext cx="250800" cy="163500"/>
            </a:xfrm>
            <a:custGeom>
              <a:avLst/>
              <a:gdLst/>
              <a:ahLst/>
              <a:cxnLst/>
              <a:rect l="0" t="0" r="0" b="0"/>
              <a:pathLst>
                <a:path w="120000" h="120000" extrusionOk="0">
                  <a:moveTo>
                    <a:pt x="60000" y="0"/>
                  </a:moveTo>
                  <a:cubicBezTo>
                    <a:pt x="120000" y="0"/>
                    <a:pt x="94000" y="120000"/>
                    <a:pt x="60000" y="120000"/>
                  </a:cubicBezTo>
                  <a:cubicBezTo>
                    <a:pt x="24000" y="120000"/>
                    <a:pt x="0" y="0"/>
                    <a:pt x="60000" y="0"/>
                  </a:cubicBezTo>
                  <a:close/>
                </a:path>
              </a:pathLst>
            </a:custGeom>
            <a:solidFill>
              <a:srgbClr val="FFDDB8"/>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84" name="Shape 384"/>
            <p:cNvSpPr/>
            <p:nvPr/>
          </p:nvSpPr>
          <p:spPr>
            <a:xfrm>
              <a:off x="2725736" y="1852613"/>
              <a:ext cx="179400" cy="133200"/>
            </a:xfrm>
            <a:custGeom>
              <a:avLst/>
              <a:gdLst/>
              <a:ahLst/>
              <a:cxnLst/>
              <a:rect l="0" t="0" r="0" b="0"/>
              <a:pathLst>
                <a:path w="120000" h="120000" extrusionOk="0">
                  <a:moveTo>
                    <a:pt x="58604" y="45000"/>
                  </a:moveTo>
                  <a:cubicBezTo>
                    <a:pt x="86511" y="45000"/>
                    <a:pt x="100465" y="71250"/>
                    <a:pt x="100465" y="90000"/>
                  </a:cubicBezTo>
                  <a:cubicBezTo>
                    <a:pt x="103255" y="108750"/>
                    <a:pt x="106046" y="108750"/>
                    <a:pt x="114418" y="93750"/>
                  </a:cubicBezTo>
                  <a:cubicBezTo>
                    <a:pt x="120000" y="75000"/>
                    <a:pt x="103255" y="0"/>
                    <a:pt x="61395" y="0"/>
                  </a:cubicBezTo>
                  <a:cubicBezTo>
                    <a:pt x="16744" y="0"/>
                    <a:pt x="0" y="56250"/>
                    <a:pt x="5581" y="90000"/>
                  </a:cubicBezTo>
                  <a:cubicBezTo>
                    <a:pt x="11162" y="120000"/>
                    <a:pt x="19534" y="101250"/>
                    <a:pt x="19534" y="90000"/>
                  </a:cubicBezTo>
                  <a:cubicBezTo>
                    <a:pt x="19534" y="75000"/>
                    <a:pt x="27906" y="45000"/>
                    <a:pt x="58604" y="45000"/>
                  </a:cubicBezTo>
                  <a:close/>
                </a:path>
              </a:pathLst>
            </a:custGeom>
            <a:solidFill>
              <a:srgbClr val="7D5F54"/>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85" name="Shape 385"/>
            <p:cNvSpPr/>
            <p:nvPr/>
          </p:nvSpPr>
          <p:spPr>
            <a:xfrm>
              <a:off x="2738435" y="1881189"/>
              <a:ext cx="158700" cy="99900"/>
            </a:xfrm>
            <a:custGeom>
              <a:avLst/>
              <a:gdLst/>
              <a:ahLst/>
              <a:cxnLst/>
              <a:rect l="0" t="0" r="0" b="0"/>
              <a:pathLst>
                <a:path w="120000" h="120000" extrusionOk="0">
                  <a:moveTo>
                    <a:pt x="12631" y="100000"/>
                  </a:moveTo>
                  <a:cubicBezTo>
                    <a:pt x="9473" y="120000"/>
                    <a:pt x="0" y="105000"/>
                    <a:pt x="0" y="90000"/>
                  </a:cubicBezTo>
                  <a:cubicBezTo>
                    <a:pt x="0" y="75000"/>
                    <a:pt x="0" y="70000"/>
                    <a:pt x="3157" y="55000"/>
                  </a:cubicBezTo>
                  <a:cubicBezTo>
                    <a:pt x="9473" y="40000"/>
                    <a:pt x="28421" y="0"/>
                    <a:pt x="56842" y="0"/>
                  </a:cubicBezTo>
                  <a:cubicBezTo>
                    <a:pt x="85263" y="0"/>
                    <a:pt x="110526" y="45000"/>
                    <a:pt x="113684" y="55000"/>
                  </a:cubicBezTo>
                  <a:cubicBezTo>
                    <a:pt x="116842" y="70000"/>
                    <a:pt x="120000" y="80000"/>
                    <a:pt x="116842" y="90000"/>
                  </a:cubicBezTo>
                  <a:cubicBezTo>
                    <a:pt x="116842" y="105000"/>
                    <a:pt x="110526" y="110000"/>
                    <a:pt x="107368" y="95000"/>
                  </a:cubicBezTo>
                  <a:cubicBezTo>
                    <a:pt x="101052" y="55000"/>
                    <a:pt x="78947" y="25000"/>
                    <a:pt x="56842" y="25000"/>
                  </a:cubicBezTo>
                  <a:cubicBezTo>
                    <a:pt x="31578" y="25000"/>
                    <a:pt x="15789" y="70000"/>
                    <a:pt x="12631" y="100000"/>
                  </a:cubicBezTo>
                  <a:close/>
                </a:path>
              </a:pathLst>
            </a:custGeom>
            <a:solidFill>
              <a:srgbClr val="7D5F54"/>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86" name="Shape 386"/>
            <p:cNvSpPr/>
            <p:nvPr/>
          </p:nvSpPr>
          <p:spPr>
            <a:xfrm>
              <a:off x="2879725" y="1943100"/>
              <a:ext cx="22200" cy="42900"/>
            </a:xfrm>
            <a:custGeom>
              <a:avLst/>
              <a:gdLst/>
              <a:ahLst/>
              <a:cxnLst/>
              <a:rect l="0" t="0" r="0" b="0"/>
              <a:pathLst>
                <a:path w="120000" h="120000" extrusionOk="0">
                  <a:moveTo>
                    <a:pt x="96000" y="0"/>
                  </a:moveTo>
                  <a:cubicBezTo>
                    <a:pt x="120000" y="0"/>
                    <a:pt x="120000" y="36000"/>
                    <a:pt x="120000" y="60000"/>
                  </a:cubicBezTo>
                  <a:cubicBezTo>
                    <a:pt x="96000" y="96000"/>
                    <a:pt x="72000" y="120000"/>
                    <a:pt x="48000" y="108000"/>
                  </a:cubicBezTo>
                  <a:cubicBezTo>
                    <a:pt x="24000" y="108000"/>
                    <a:pt x="0" y="84000"/>
                    <a:pt x="24000" y="48000"/>
                  </a:cubicBezTo>
                  <a:cubicBezTo>
                    <a:pt x="24000" y="24000"/>
                    <a:pt x="72000" y="0"/>
                    <a:pt x="96000" y="0"/>
                  </a:cubicBezTo>
                  <a:close/>
                </a:path>
              </a:pathLst>
            </a:custGeom>
            <a:solidFill>
              <a:srgbClr val="FFDDB8"/>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87" name="Shape 387"/>
            <p:cNvSpPr/>
            <p:nvPr/>
          </p:nvSpPr>
          <p:spPr>
            <a:xfrm>
              <a:off x="2730498" y="1943100"/>
              <a:ext cx="20700" cy="42900"/>
            </a:xfrm>
            <a:custGeom>
              <a:avLst/>
              <a:gdLst/>
              <a:ahLst/>
              <a:cxnLst/>
              <a:rect l="0" t="0" r="0" b="0"/>
              <a:pathLst>
                <a:path w="120000" h="120000" extrusionOk="0">
                  <a:moveTo>
                    <a:pt x="24000" y="0"/>
                  </a:moveTo>
                  <a:cubicBezTo>
                    <a:pt x="0" y="0"/>
                    <a:pt x="0" y="36000"/>
                    <a:pt x="0" y="60000"/>
                  </a:cubicBezTo>
                  <a:cubicBezTo>
                    <a:pt x="24000" y="96000"/>
                    <a:pt x="48000" y="120000"/>
                    <a:pt x="72000" y="108000"/>
                  </a:cubicBezTo>
                  <a:cubicBezTo>
                    <a:pt x="96000" y="108000"/>
                    <a:pt x="120000" y="84000"/>
                    <a:pt x="96000" y="48000"/>
                  </a:cubicBezTo>
                  <a:cubicBezTo>
                    <a:pt x="96000" y="24000"/>
                    <a:pt x="48000" y="0"/>
                    <a:pt x="24000" y="0"/>
                  </a:cubicBezTo>
                  <a:close/>
                </a:path>
              </a:pathLst>
            </a:custGeom>
            <a:solidFill>
              <a:srgbClr val="F7D6B2"/>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88" name="Shape 388"/>
            <p:cNvSpPr/>
            <p:nvPr/>
          </p:nvSpPr>
          <p:spPr>
            <a:xfrm>
              <a:off x="2751133" y="2085976"/>
              <a:ext cx="128700" cy="128700"/>
            </a:xfrm>
            <a:custGeom>
              <a:avLst/>
              <a:gdLst/>
              <a:ahLst/>
              <a:cxnLst/>
              <a:rect l="0" t="0" r="0" b="0"/>
              <a:pathLst>
                <a:path w="120000" h="120000" extrusionOk="0">
                  <a:moveTo>
                    <a:pt x="15483" y="0"/>
                  </a:moveTo>
                  <a:cubicBezTo>
                    <a:pt x="15483" y="85161"/>
                    <a:pt x="15483" y="85161"/>
                    <a:pt x="15483" y="85161"/>
                  </a:cubicBezTo>
                  <a:cubicBezTo>
                    <a:pt x="61935" y="85161"/>
                    <a:pt x="61935" y="85161"/>
                    <a:pt x="61935" y="85161"/>
                  </a:cubicBezTo>
                  <a:cubicBezTo>
                    <a:pt x="104516" y="85161"/>
                    <a:pt x="104516" y="85161"/>
                    <a:pt x="104516" y="85161"/>
                  </a:cubicBezTo>
                  <a:cubicBezTo>
                    <a:pt x="104516" y="0"/>
                    <a:pt x="104516" y="0"/>
                    <a:pt x="104516" y="0"/>
                  </a:cubicBezTo>
                  <a:cubicBezTo>
                    <a:pt x="108387" y="3870"/>
                    <a:pt x="116129" y="3870"/>
                    <a:pt x="120000" y="7741"/>
                  </a:cubicBezTo>
                  <a:cubicBezTo>
                    <a:pt x="120000" y="112258"/>
                    <a:pt x="120000" y="112258"/>
                    <a:pt x="120000" y="112258"/>
                  </a:cubicBezTo>
                  <a:cubicBezTo>
                    <a:pt x="100645" y="116129"/>
                    <a:pt x="81290" y="120000"/>
                    <a:pt x="61935" y="120000"/>
                  </a:cubicBezTo>
                  <a:cubicBezTo>
                    <a:pt x="38709" y="120000"/>
                    <a:pt x="19354" y="116129"/>
                    <a:pt x="0" y="112258"/>
                  </a:cubicBezTo>
                  <a:cubicBezTo>
                    <a:pt x="0" y="100645"/>
                    <a:pt x="0" y="100645"/>
                    <a:pt x="0" y="100645"/>
                  </a:cubicBezTo>
                  <a:cubicBezTo>
                    <a:pt x="0" y="7741"/>
                    <a:pt x="0" y="7741"/>
                    <a:pt x="0" y="7741"/>
                  </a:cubicBezTo>
                  <a:cubicBezTo>
                    <a:pt x="7741" y="3870"/>
                    <a:pt x="11612" y="3870"/>
                    <a:pt x="15483" y="0"/>
                  </a:cubicBezTo>
                  <a:close/>
                </a:path>
              </a:pathLst>
            </a:custGeom>
            <a:solidFill>
              <a:srgbClr val="238DB5"/>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89" name="Shape 389"/>
            <p:cNvSpPr/>
            <p:nvPr/>
          </p:nvSpPr>
          <p:spPr>
            <a:xfrm>
              <a:off x="2763838" y="1885950"/>
              <a:ext cx="104700" cy="82500"/>
            </a:xfrm>
            <a:custGeom>
              <a:avLst/>
              <a:gdLst/>
              <a:ahLst/>
              <a:cxnLst/>
              <a:rect l="0" t="0" r="0" b="0"/>
              <a:pathLst>
                <a:path w="120000" h="120000" extrusionOk="0">
                  <a:moveTo>
                    <a:pt x="115200" y="30000"/>
                  </a:moveTo>
                  <a:cubicBezTo>
                    <a:pt x="120000" y="66000"/>
                    <a:pt x="67200" y="120000"/>
                    <a:pt x="4800" y="120000"/>
                  </a:cubicBezTo>
                  <a:cubicBezTo>
                    <a:pt x="0" y="30000"/>
                    <a:pt x="67200" y="0"/>
                    <a:pt x="115200" y="30000"/>
                  </a:cubicBezTo>
                  <a:close/>
                </a:path>
              </a:pathLst>
            </a:custGeom>
            <a:solidFill>
              <a:srgbClr val="7D5F54"/>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grpSp>
      <p:grpSp>
        <p:nvGrpSpPr>
          <p:cNvPr id="390" name="Shape 390"/>
          <p:cNvGrpSpPr/>
          <p:nvPr/>
        </p:nvGrpSpPr>
        <p:grpSpPr>
          <a:xfrm>
            <a:off x="1484734" y="2704434"/>
            <a:ext cx="438782" cy="442195"/>
            <a:chOff x="3208975" y="2796546"/>
            <a:chExt cx="641400" cy="646200"/>
          </a:xfrm>
        </p:grpSpPr>
        <p:sp>
          <p:nvSpPr>
            <p:cNvPr id="391" name="Shape 391"/>
            <p:cNvSpPr/>
            <p:nvPr/>
          </p:nvSpPr>
          <p:spPr>
            <a:xfrm>
              <a:off x="3208975" y="2796546"/>
              <a:ext cx="641400" cy="646200"/>
            </a:xfrm>
            <a:prstGeom prst="ellipse">
              <a:avLst/>
            </a:prstGeom>
            <a:solidFill>
              <a:srgbClr val="D8D8D8"/>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92" name="Shape 392"/>
            <p:cNvSpPr/>
            <p:nvPr/>
          </p:nvSpPr>
          <p:spPr>
            <a:xfrm>
              <a:off x="3251202" y="2832106"/>
              <a:ext cx="568200" cy="568200"/>
            </a:xfrm>
            <a:prstGeom prst="ellipse">
              <a:avLst/>
            </a:prstGeom>
            <a:solidFill>
              <a:srgbClr val="EF9527"/>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93" name="Shape 393"/>
            <p:cNvSpPr/>
            <p:nvPr/>
          </p:nvSpPr>
          <p:spPr>
            <a:xfrm>
              <a:off x="3497266" y="3024193"/>
              <a:ext cx="142800" cy="166800"/>
            </a:xfrm>
            <a:custGeom>
              <a:avLst/>
              <a:gdLst/>
              <a:ahLst/>
              <a:cxnLst/>
              <a:rect l="0" t="0" r="0" b="0"/>
              <a:pathLst>
                <a:path w="120000" h="120000" extrusionOk="0">
                  <a:moveTo>
                    <a:pt x="105882" y="48000"/>
                  </a:moveTo>
                  <a:cubicBezTo>
                    <a:pt x="84705" y="60000"/>
                    <a:pt x="98823" y="81000"/>
                    <a:pt x="109411" y="69000"/>
                  </a:cubicBezTo>
                  <a:cubicBezTo>
                    <a:pt x="120000" y="81000"/>
                    <a:pt x="91764" y="120000"/>
                    <a:pt x="45882" y="90000"/>
                  </a:cubicBezTo>
                  <a:cubicBezTo>
                    <a:pt x="0" y="60000"/>
                    <a:pt x="67058" y="0"/>
                    <a:pt x="105882" y="48000"/>
                  </a:cubicBezTo>
                  <a:close/>
                </a:path>
              </a:pathLst>
            </a:custGeom>
            <a:solidFill>
              <a:srgbClr val="7D5F54"/>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94" name="Shape 394"/>
            <p:cNvSpPr/>
            <p:nvPr/>
          </p:nvSpPr>
          <p:spPr>
            <a:xfrm>
              <a:off x="3435353" y="3019431"/>
              <a:ext cx="138000" cy="168300"/>
            </a:xfrm>
            <a:custGeom>
              <a:avLst/>
              <a:gdLst/>
              <a:ahLst/>
              <a:cxnLst/>
              <a:rect l="0" t="0" r="0" b="0"/>
              <a:pathLst>
                <a:path w="120000" h="120000" extrusionOk="0">
                  <a:moveTo>
                    <a:pt x="10909" y="48000"/>
                  </a:moveTo>
                  <a:cubicBezTo>
                    <a:pt x="36363" y="60000"/>
                    <a:pt x="18181" y="84000"/>
                    <a:pt x="10909" y="69000"/>
                  </a:cubicBezTo>
                  <a:cubicBezTo>
                    <a:pt x="0" y="81000"/>
                    <a:pt x="25454" y="120000"/>
                    <a:pt x="72727" y="90000"/>
                  </a:cubicBezTo>
                  <a:cubicBezTo>
                    <a:pt x="120000" y="60000"/>
                    <a:pt x="50909" y="0"/>
                    <a:pt x="10909" y="48000"/>
                  </a:cubicBezTo>
                  <a:close/>
                </a:path>
              </a:pathLst>
            </a:custGeom>
            <a:solidFill>
              <a:srgbClr val="7D5F54"/>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95" name="Shape 395"/>
            <p:cNvSpPr/>
            <p:nvPr/>
          </p:nvSpPr>
          <p:spPr>
            <a:xfrm>
              <a:off x="3430591" y="3070231"/>
              <a:ext cx="146100" cy="158700"/>
            </a:xfrm>
            <a:custGeom>
              <a:avLst/>
              <a:gdLst/>
              <a:ahLst/>
              <a:cxnLst/>
              <a:rect l="0" t="0" r="0" b="0"/>
              <a:pathLst>
                <a:path w="120000" h="120000" extrusionOk="0">
                  <a:moveTo>
                    <a:pt x="20571" y="41052"/>
                  </a:moveTo>
                  <a:cubicBezTo>
                    <a:pt x="41142" y="60000"/>
                    <a:pt x="20571" y="78947"/>
                    <a:pt x="13714" y="63157"/>
                  </a:cubicBezTo>
                  <a:cubicBezTo>
                    <a:pt x="0" y="75789"/>
                    <a:pt x="17142" y="120000"/>
                    <a:pt x="68571" y="97894"/>
                  </a:cubicBezTo>
                  <a:cubicBezTo>
                    <a:pt x="120000" y="75789"/>
                    <a:pt x="72000" y="0"/>
                    <a:pt x="20571" y="41052"/>
                  </a:cubicBezTo>
                  <a:close/>
                </a:path>
              </a:pathLst>
            </a:custGeom>
            <a:solidFill>
              <a:srgbClr val="7D5F54"/>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96" name="Shape 396"/>
            <p:cNvSpPr/>
            <p:nvPr/>
          </p:nvSpPr>
          <p:spPr>
            <a:xfrm>
              <a:off x="3497266" y="3070231"/>
              <a:ext cx="142800" cy="158700"/>
            </a:xfrm>
            <a:custGeom>
              <a:avLst/>
              <a:gdLst/>
              <a:ahLst/>
              <a:cxnLst/>
              <a:rect l="0" t="0" r="0" b="0"/>
              <a:pathLst>
                <a:path w="120000" h="120000" extrusionOk="0">
                  <a:moveTo>
                    <a:pt x="98823" y="41052"/>
                  </a:moveTo>
                  <a:cubicBezTo>
                    <a:pt x="81176" y="60000"/>
                    <a:pt x="102352" y="78947"/>
                    <a:pt x="105882" y="63157"/>
                  </a:cubicBezTo>
                  <a:cubicBezTo>
                    <a:pt x="120000" y="75789"/>
                    <a:pt x="105882" y="120000"/>
                    <a:pt x="52941" y="97894"/>
                  </a:cubicBezTo>
                  <a:cubicBezTo>
                    <a:pt x="0" y="75789"/>
                    <a:pt x="49411" y="0"/>
                    <a:pt x="98823" y="41052"/>
                  </a:cubicBezTo>
                  <a:close/>
                </a:path>
              </a:pathLst>
            </a:custGeom>
            <a:solidFill>
              <a:srgbClr val="7D5F54"/>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97" name="Shape 397"/>
            <p:cNvSpPr/>
            <p:nvPr/>
          </p:nvSpPr>
          <p:spPr>
            <a:xfrm>
              <a:off x="3371853" y="3208343"/>
              <a:ext cx="325500" cy="192000"/>
            </a:xfrm>
            <a:custGeom>
              <a:avLst/>
              <a:gdLst/>
              <a:ahLst/>
              <a:cxnLst/>
              <a:rect l="0" t="0" r="0" b="0"/>
              <a:pathLst>
                <a:path w="120000" h="120000" extrusionOk="0">
                  <a:moveTo>
                    <a:pt x="21538" y="23478"/>
                  </a:moveTo>
                  <a:cubicBezTo>
                    <a:pt x="10769" y="33913"/>
                    <a:pt x="6153" y="57391"/>
                    <a:pt x="0" y="88695"/>
                  </a:cubicBezTo>
                  <a:cubicBezTo>
                    <a:pt x="16923" y="106956"/>
                    <a:pt x="38461" y="120000"/>
                    <a:pt x="60000" y="120000"/>
                  </a:cubicBezTo>
                  <a:cubicBezTo>
                    <a:pt x="83076" y="120000"/>
                    <a:pt x="103076" y="106956"/>
                    <a:pt x="120000" y="88695"/>
                  </a:cubicBezTo>
                  <a:cubicBezTo>
                    <a:pt x="113846" y="57391"/>
                    <a:pt x="109230" y="33913"/>
                    <a:pt x="100000" y="23478"/>
                  </a:cubicBezTo>
                  <a:cubicBezTo>
                    <a:pt x="81538" y="2608"/>
                    <a:pt x="70769" y="0"/>
                    <a:pt x="60000" y="0"/>
                  </a:cubicBezTo>
                  <a:cubicBezTo>
                    <a:pt x="49230" y="0"/>
                    <a:pt x="38461" y="2608"/>
                    <a:pt x="21538" y="23478"/>
                  </a:cubicBezTo>
                  <a:close/>
                </a:path>
              </a:pathLst>
            </a:custGeom>
            <a:solidFill>
              <a:srgbClr val="238DB5"/>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98" name="Shape 398"/>
            <p:cNvSpPr/>
            <p:nvPr/>
          </p:nvSpPr>
          <p:spPr>
            <a:xfrm>
              <a:off x="3497266" y="3098806"/>
              <a:ext cx="79500" cy="158700"/>
            </a:xfrm>
            <a:custGeom>
              <a:avLst/>
              <a:gdLst/>
              <a:ahLst/>
              <a:cxnLst/>
              <a:rect l="0" t="0" r="0" b="0"/>
              <a:pathLst>
                <a:path w="120000" h="120000" extrusionOk="0">
                  <a:moveTo>
                    <a:pt x="0" y="0"/>
                  </a:moveTo>
                  <a:cubicBezTo>
                    <a:pt x="120000" y="0"/>
                    <a:pt x="120000" y="0"/>
                    <a:pt x="120000" y="0"/>
                  </a:cubicBezTo>
                  <a:cubicBezTo>
                    <a:pt x="120000" y="88421"/>
                    <a:pt x="120000" y="88421"/>
                    <a:pt x="120000" y="88421"/>
                  </a:cubicBezTo>
                  <a:cubicBezTo>
                    <a:pt x="120000" y="116842"/>
                    <a:pt x="0" y="120000"/>
                    <a:pt x="0" y="88421"/>
                  </a:cubicBezTo>
                  <a:lnTo>
                    <a:pt x="0" y="0"/>
                  </a:lnTo>
                  <a:close/>
                </a:path>
              </a:pathLst>
            </a:custGeom>
            <a:solidFill>
              <a:srgbClr val="FFDDB8"/>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399" name="Shape 399"/>
            <p:cNvSpPr/>
            <p:nvPr/>
          </p:nvSpPr>
          <p:spPr>
            <a:xfrm>
              <a:off x="3497266" y="3157543"/>
              <a:ext cx="79500" cy="54000"/>
            </a:xfrm>
            <a:custGeom>
              <a:avLst/>
              <a:gdLst/>
              <a:ahLst/>
              <a:cxnLst/>
              <a:rect l="0" t="0" r="0" b="0"/>
              <a:pathLst>
                <a:path w="120000" h="120000" extrusionOk="0">
                  <a:moveTo>
                    <a:pt x="120000" y="38823"/>
                  </a:moveTo>
                  <a:lnTo>
                    <a:pt x="120000" y="0"/>
                  </a:lnTo>
                  <a:lnTo>
                    <a:pt x="0" y="0"/>
                  </a:lnTo>
                  <a:lnTo>
                    <a:pt x="0" y="120000"/>
                  </a:lnTo>
                  <a:lnTo>
                    <a:pt x="120000" y="38823"/>
                  </a:lnTo>
                  <a:close/>
                </a:path>
              </a:pathLst>
            </a:custGeom>
            <a:solidFill>
              <a:srgbClr val="E8C5A0"/>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00" name="Shape 400"/>
            <p:cNvSpPr/>
            <p:nvPr/>
          </p:nvSpPr>
          <p:spPr>
            <a:xfrm>
              <a:off x="3363914" y="2952756"/>
              <a:ext cx="342900" cy="225300"/>
            </a:xfrm>
            <a:custGeom>
              <a:avLst/>
              <a:gdLst/>
              <a:ahLst/>
              <a:cxnLst/>
              <a:rect l="0" t="0" r="0" b="0"/>
              <a:pathLst>
                <a:path w="120000" h="120000" extrusionOk="0">
                  <a:moveTo>
                    <a:pt x="60000" y="0"/>
                  </a:moveTo>
                  <a:cubicBezTo>
                    <a:pt x="120000" y="0"/>
                    <a:pt x="95121" y="120000"/>
                    <a:pt x="60000" y="120000"/>
                  </a:cubicBezTo>
                  <a:cubicBezTo>
                    <a:pt x="24878" y="120000"/>
                    <a:pt x="0" y="0"/>
                    <a:pt x="60000" y="0"/>
                  </a:cubicBezTo>
                  <a:close/>
                </a:path>
              </a:pathLst>
            </a:custGeom>
            <a:solidFill>
              <a:srgbClr val="FFDDB8"/>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01" name="Shape 401"/>
            <p:cNvSpPr/>
            <p:nvPr/>
          </p:nvSpPr>
          <p:spPr>
            <a:xfrm>
              <a:off x="3497264" y="3221044"/>
              <a:ext cx="79500" cy="95400"/>
            </a:xfrm>
            <a:custGeom>
              <a:avLst/>
              <a:gdLst/>
              <a:ahLst/>
              <a:cxnLst/>
              <a:rect l="0" t="0" r="0" b="0"/>
              <a:pathLst>
                <a:path w="120000" h="120000" extrusionOk="0">
                  <a:moveTo>
                    <a:pt x="56842" y="120000"/>
                  </a:moveTo>
                  <a:cubicBezTo>
                    <a:pt x="56842" y="104347"/>
                    <a:pt x="0" y="36521"/>
                    <a:pt x="0" y="0"/>
                  </a:cubicBezTo>
                  <a:cubicBezTo>
                    <a:pt x="120000" y="0"/>
                    <a:pt x="120000" y="0"/>
                    <a:pt x="120000" y="0"/>
                  </a:cubicBezTo>
                  <a:cubicBezTo>
                    <a:pt x="120000" y="36521"/>
                    <a:pt x="56842" y="104347"/>
                    <a:pt x="56842" y="120000"/>
                  </a:cubicBezTo>
                  <a:close/>
                </a:path>
              </a:pathLst>
            </a:custGeom>
            <a:solidFill>
              <a:srgbClr val="FFDDB8"/>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02" name="Shape 402"/>
            <p:cNvSpPr/>
            <p:nvPr/>
          </p:nvSpPr>
          <p:spPr>
            <a:xfrm>
              <a:off x="3440114" y="3187706"/>
              <a:ext cx="95400" cy="133200"/>
            </a:xfrm>
            <a:custGeom>
              <a:avLst/>
              <a:gdLst/>
              <a:ahLst/>
              <a:cxnLst/>
              <a:rect l="0" t="0" r="0" b="0"/>
              <a:pathLst>
                <a:path w="120000" h="120000" extrusionOk="0">
                  <a:moveTo>
                    <a:pt x="120000" y="120000"/>
                  </a:moveTo>
                  <a:cubicBezTo>
                    <a:pt x="88695" y="86250"/>
                    <a:pt x="57391" y="75000"/>
                    <a:pt x="36521" y="75000"/>
                  </a:cubicBezTo>
                  <a:cubicBezTo>
                    <a:pt x="36521" y="60000"/>
                    <a:pt x="52173" y="45000"/>
                    <a:pt x="57391" y="37500"/>
                  </a:cubicBezTo>
                  <a:cubicBezTo>
                    <a:pt x="26086" y="37500"/>
                    <a:pt x="15652" y="45000"/>
                    <a:pt x="0" y="52500"/>
                  </a:cubicBezTo>
                  <a:cubicBezTo>
                    <a:pt x="5217" y="33750"/>
                    <a:pt x="41739" y="7500"/>
                    <a:pt x="73043" y="0"/>
                  </a:cubicBezTo>
                  <a:cubicBezTo>
                    <a:pt x="73043" y="15000"/>
                    <a:pt x="67826" y="41250"/>
                    <a:pt x="88695" y="60000"/>
                  </a:cubicBezTo>
                  <a:cubicBezTo>
                    <a:pt x="109565" y="78750"/>
                    <a:pt x="120000" y="93750"/>
                    <a:pt x="120000" y="120000"/>
                  </a:cubicBezTo>
                  <a:close/>
                </a:path>
              </a:pathLst>
            </a:custGeom>
            <a:solidFill>
              <a:srgbClr val="6AC6DD"/>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03" name="Shape 403"/>
            <p:cNvSpPr/>
            <p:nvPr/>
          </p:nvSpPr>
          <p:spPr>
            <a:xfrm>
              <a:off x="3535364" y="3187706"/>
              <a:ext cx="99900" cy="133200"/>
            </a:xfrm>
            <a:custGeom>
              <a:avLst/>
              <a:gdLst/>
              <a:ahLst/>
              <a:cxnLst/>
              <a:rect l="0" t="0" r="0" b="0"/>
              <a:pathLst>
                <a:path w="120000" h="120000" extrusionOk="0">
                  <a:moveTo>
                    <a:pt x="0" y="120000"/>
                  </a:moveTo>
                  <a:cubicBezTo>
                    <a:pt x="30000" y="86250"/>
                    <a:pt x="65000" y="75000"/>
                    <a:pt x="85000" y="75000"/>
                  </a:cubicBezTo>
                  <a:cubicBezTo>
                    <a:pt x="80000" y="60000"/>
                    <a:pt x="70000" y="45000"/>
                    <a:pt x="60000" y="37500"/>
                  </a:cubicBezTo>
                  <a:cubicBezTo>
                    <a:pt x="95000" y="37500"/>
                    <a:pt x="105000" y="45000"/>
                    <a:pt x="120000" y="52500"/>
                  </a:cubicBezTo>
                  <a:cubicBezTo>
                    <a:pt x="115000" y="33750"/>
                    <a:pt x="75000" y="7500"/>
                    <a:pt x="50000" y="0"/>
                  </a:cubicBezTo>
                  <a:cubicBezTo>
                    <a:pt x="50000" y="15000"/>
                    <a:pt x="50000" y="41250"/>
                    <a:pt x="30000" y="60000"/>
                  </a:cubicBezTo>
                  <a:cubicBezTo>
                    <a:pt x="15000" y="78750"/>
                    <a:pt x="0" y="93750"/>
                    <a:pt x="0" y="120000"/>
                  </a:cubicBezTo>
                  <a:close/>
                </a:path>
              </a:pathLst>
            </a:custGeom>
            <a:solidFill>
              <a:srgbClr val="6AC6DD"/>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04" name="Shape 404"/>
            <p:cNvSpPr/>
            <p:nvPr/>
          </p:nvSpPr>
          <p:spPr>
            <a:xfrm>
              <a:off x="3573464" y="3157543"/>
              <a:ext cx="90600" cy="41400"/>
            </a:xfrm>
            <a:custGeom>
              <a:avLst/>
              <a:gdLst/>
              <a:ahLst/>
              <a:cxnLst/>
              <a:rect l="0" t="0" r="0" b="0"/>
              <a:pathLst>
                <a:path w="120000" h="120000" extrusionOk="0">
                  <a:moveTo>
                    <a:pt x="120000" y="72000"/>
                  </a:moveTo>
                  <a:cubicBezTo>
                    <a:pt x="109090" y="108000"/>
                    <a:pt x="92727" y="120000"/>
                    <a:pt x="60000" y="108000"/>
                  </a:cubicBezTo>
                  <a:cubicBezTo>
                    <a:pt x="38181" y="84000"/>
                    <a:pt x="16363" y="108000"/>
                    <a:pt x="5454" y="120000"/>
                  </a:cubicBezTo>
                  <a:cubicBezTo>
                    <a:pt x="5454" y="120000"/>
                    <a:pt x="0" y="84000"/>
                    <a:pt x="0" y="84000"/>
                  </a:cubicBezTo>
                  <a:cubicBezTo>
                    <a:pt x="5454" y="72000"/>
                    <a:pt x="27272" y="36000"/>
                    <a:pt x="54545" y="48000"/>
                  </a:cubicBezTo>
                  <a:cubicBezTo>
                    <a:pt x="87272" y="60000"/>
                    <a:pt x="103636" y="36000"/>
                    <a:pt x="114545" y="0"/>
                  </a:cubicBezTo>
                  <a:cubicBezTo>
                    <a:pt x="109090" y="12000"/>
                    <a:pt x="114545" y="60000"/>
                    <a:pt x="120000" y="72000"/>
                  </a:cubicBezTo>
                  <a:close/>
                </a:path>
              </a:pathLst>
            </a:custGeom>
            <a:solidFill>
              <a:srgbClr val="FFAEAD"/>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05" name="Shape 405"/>
            <p:cNvSpPr/>
            <p:nvPr/>
          </p:nvSpPr>
          <p:spPr>
            <a:xfrm>
              <a:off x="3414712" y="2911480"/>
              <a:ext cx="241200" cy="184200"/>
            </a:xfrm>
            <a:custGeom>
              <a:avLst/>
              <a:gdLst/>
              <a:ahLst/>
              <a:cxnLst/>
              <a:rect l="0" t="0" r="0" b="0"/>
              <a:pathLst>
                <a:path w="120000" h="120000" extrusionOk="0">
                  <a:moveTo>
                    <a:pt x="57931" y="43636"/>
                  </a:moveTo>
                  <a:cubicBezTo>
                    <a:pt x="86896" y="43636"/>
                    <a:pt x="101379" y="68181"/>
                    <a:pt x="101379" y="87272"/>
                  </a:cubicBezTo>
                  <a:cubicBezTo>
                    <a:pt x="103448" y="106363"/>
                    <a:pt x="107586" y="109090"/>
                    <a:pt x="113793" y="90000"/>
                  </a:cubicBezTo>
                  <a:cubicBezTo>
                    <a:pt x="120000" y="73636"/>
                    <a:pt x="105517" y="0"/>
                    <a:pt x="62068" y="0"/>
                  </a:cubicBezTo>
                  <a:cubicBezTo>
                    <a:pt x="16551" y="0"/>
                    <a:pt x="0" y="57272"/>
                    <a:pt x="6206" y="87272"/>
                  </a:cubicBezTo>
                  <a:cubicBezTo>
                    <a:pt x="12413" y="120000"/>
                    <a:pt x="18620" y="100909"/>
                    <a:pt x="18620" y="87272"/>
                  </a:cubicBezTo>
                  <a:cubicBezTo>
                    <a:pt x="18620" y="73636"/>
                    <a:pt x="26896" y="46363"/>
                    <a:pt x="57931" y="43636"/>
                  </a:cubicBezTo>
                  <a:close/>
                </a:path>
              </a:pathLst>
            </a:custGeom>
            <a:solidFill>
              <a:srgbClr val="7D5F54"/>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06" name="Shape 406"/>
            <p:cNvSpPr/>
            <p:nvPr/>
          </p:nvSpPr>
          <p:spPr>
            <a:xfrm>
              <a:off x="3627437" y="3028955"/>
              <a:ext cx="25500" cy="54000"/>
            </a:xfrm>
            <a:custGeom>
              <a:avLst/>
              <a:gdLst/>
              <a:ahLst/>
              <a:cxnLst/>
              <a:rect l="0" t="0" r="0" b="0"/>
              <a:pathLst>
                <a:path w="120000" h="120000" extrusionOk="0">
                  <a:moveTo>
                    <a:pt x="80000" y="0"/>
                  </a:moveTo>
                  <a:cubicBezTo>
                    <a:pt x="120000" y="9230"/>
                    <a:pt x="120000" y="36923"/>
                    <a:pt x="120000" y="64615"/>
                  </a:cubicBezTo>
                  <a:cubicBezTo>
                    <a:pt x="100000" y="92307"/>
                    <a:pt x="60000" y="120000"/>
                    <a:pt x="40000" y="120000"/>
                  </a:cubicBezTo>
                  <a:cubicBezTo>
                    <a:pt x="0" y="110769"/>
                    <a:pt x="0" y="83076"/>
                    <a:pt x="0" y="55384"/>
                  </a:cubicBezTo>
                  <a:cubicBezTo>
                    <a:pt x="20000" y="18461"/>
                    <a:pt x="60000" y="0"/>
                    <a:pt x="80000" y="0"/>
                  </a:cubicBezTo>
                  <a:close/>
                </a:path>
              </a:pathLst>
            </a:custGeom>
            <a:solidFill>
              <a:srgbClr val="FFDDB8"/>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07" name="Shape 407"/>
            <p:cNvSpPr/>
            <p:nvPr/>
          </p:nvSpPr>
          <p:spPr>
            <a:xfrm>
              <a:off x="3417891" y="3028955"/>
              <a:ext cx="30300" cy="54000"/>
            </a:xfrm>
            <a:custGeom>
              <a:avLst/>
              <a:gdLst/>
              <a:ahLst/>
              <a:cxnLst/>
              <a:rect l="0" t="0" r="0" b="0"/>
              <a:pathLst>
                <a:path w="120000" h="120000" extrusionOk="0">
                  <a:moveTo>
                    <a:pt x="34285" y="0"/>
                  </a:moveTo>
                  <a:cubicBezTo>
                    <a:pt x="17142" y="9230"/>
                    <a:pt x="0" y="36923"/>
                    <a:pt x="17142" y="64615"/>
                  </a:cubicBezTo>
                  <a:cubicBezTo>
                    <a:pt x="17142" y="92307"/>
                    <a:pt x="51428" y="120000"/>
                    <a:pt x="85714" y="120000"/>
                  </a:cubicBezTo>
                  <a:cubicBezTo>
                    <a:pt x="102857" y="110769"/>
                    <a:pt x="119999" y="83076"/>
                    <a:pt x="102857" y="55384"/>
                  </a:cubicBezTo>
                  <a:cubicBezTo>
                    <a:pt x="85714" y="18461"/>
                    <a:pt x="51428" y="0"/>
                    <a:pt x="34285" y="0"/>
                  </a:cubicBezTo>
                  <a:close/>
                </a:path>
              </a:pathLst>
            </a:custGeom>
            <a:solidFill>
              <a:srgbClr val="F7D6B2"/>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08" name="Shape 408"/>
            <p:cNvSpPr/>
            <p:nvPr/>
          </p:nvSpPr>
          <p:spPr>
            <a:xfrm>
              <a:off x="3460753" y="2924178"/>
              <a:ext cx="141300" cy="120600"/>
            </a:xfrm>
            <a:custGeom>
              <a:avLst/>
              <a:gdLst/>
              <a:ahLst/>
              <a:cxnLst/>
              <a:rect l="0" t="0" r="0" b="0"/>
              <a:pathLst>
                <a:path w="120000" h="120000" extrusionOk="0">
                  <a:moveTo>
                    <a:pt x="3529" y="33103"/>
                  </a:moveTo>
                  <a:cubicBezTo>
                    <a:pt x="0" y="66206"/>
                    <a:pt x="52941" y="115862"/>
                    <a:pt x="116470" y="120000"/>
                  </a:cubicBezTo>
                  <a:cubicBezTo>
                    <a:pt x="120000" y="33103"/>
                    <a:pt x="52941" y="0"/>
                    <a:pt x="3529" y="33103"/>
                  </a:cubicBezTo>
                  <a:close/>
                </a:path>
              </a:pathLst>
            </a:custGeom>
            <a:solidFill>
              <a:srgbClr val="7D5F54"/>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09" name="Shape 409"/>
            <p:cNvSpPr/>
            <p:nvPr/>
          </p:nvSpPr>
          <p:spPr>
            <a:xfrm>
              <a:off x="3530603" y="3303596"/>
              <a:ext cx="4800" cy="96900"/>
            </a:xfrm>
            <a:custGeom>
              <a:avLst/>
              <a:gdLst/>
              <a:ahLst/>
              <a:cxnLst/>
              <a:rect l="0" t="0" r="0" b="0"/>
              <a:pathLst>
                <a:path w="120000" h="120000" extrusionOk="0">
                  <a:moveTo>
                    <a:pt x="120000" y="120000"/>
                  </a:moveTo>
                  <a:cubicBezTo>
                    <a:pt x="120000" y="78260"/>
                    <a:pt x="120000" y="31304"/>
                    <a:pt x="120000" y="0"/>
                  </a:cubicBezTo>
                  <a:cubicBezTo>
                    <a:pt x="0" y="31304"/>
                    <a:pt x="0" y="78260"/>
                    <a:pt x="0" y="120000"/>
                  </a:cubicBezTo>
                  <a:cubicBezTo>
                    <a:pt x="0" y="120000"/>
                    <a:pt x="120000" y="120000"/>
                    <a:pt x="120000" y="120000"/>
                  </a:cubicBezTo>
                  <a:close/>
                </a:path>
              </a:pathLst>
            </a:custGeom>
            <a:solidFill>
              <a:srgbClr val="6AC6DD"/>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10" name="Shape 410"/>
            <p:cNvSpPr/>
            <p:nvPr/>
          </p:nvSpPr>
          <p:spPr>
            <a:xfrm>
              <a:off x="3576646" y="3182951"/>
              <a:ext cx="92100" cy="54000"/>
            </a:xfrm>
            <a:custGeom>
              <a:avLst/>
              <a:gdLst/>
              <a:ahLst/>
              <a:cxnLst/>
              <a:rect l="0" t="0" r="0" b="0"/>
              <a:pathLst>
                <a:path w="120000" h="120000" extrusionOk="0">
                  <a:moveTo>
                    <a:pt x="109090" y="101538"/>
                  </a:moveTo>
                  <a:cubicBezTo>
                    <a:pt x="87272" y="120000"/>
                    <a:pt x="70909" y="110769"/>
                    <a:pt x="49090" y="73846"/>
                  </a:cubicBezTo>
                  <a:cubicBezTo>
                    <a:pt x="32727" y="46153"/>
                    <a:pt x="16363" y="46153"/>
                    <a:pt x="5454" y="55384"/>
                  </a:cubicBezTo>
                  <a:cubicBezTo>
                    <a:pt x="5454" y="55384"/>
                    <a:pt x="0" y="18461"/>
                    <a:pt x="0" y="18461"/>
                  </a:cubicBezTo>
                  <a:cubicBezTo>
                    <a:pt x="5454" y="9230"/>
                    <a:pt x="32727" y="0"/>
                    <a:pt x="54545" y="27692"/>
                  </a:cubicBezTo>
                  <a:cubicBezTo>
                    <a:pt x="81818" y="55384"/>
                    <a:pt x="98181" y="64615"/>
                    <a:pt x="120000" y="46153"/>
                  </a:cubicBezTo>
                  <a:cubicBezTo>
                    <a:pt x="109090" y="46153"/>
                    <a:pt x="103636" y="83076"/>
                    <a:pt x="109090" y="101538"/>
                  </a:cubicBezTo>
                  <a:close/>
                </a:path>
              </a:pathLst>
            </a:custGeom>
            <a:solidFill>
              <a:srgbClr val="E6615F"/>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11" name="Shape 411"/>
            <p:cNvSpPr/>
            <p:nvPr/>
          </p:nvSpPr>
          <p:spPr>
            <a:xfrm>
              <a:off x="3489325" y="3182938"/>
              <a:ext cx="92100" cy="38100"/>
            </a:xfrm>
            <a:custGeom>
              <a:avLst/>
              <a:gdLst/>
              <a:ahLst/>
              <a:cxnLst/>
              <a:rect l="0" t="0" r="0" b="0"/>
              <a:pathLst>
                <a:path w="120000" h="120000" extrusionOk="0">
                  <a:moveTo>
                    <a:pt x="0" y="0"/>
                  </a:moveTo>
                  <a:cubicBezTo>
                    <a:pt x="43636" y="26666"/>
                    <a:pt x="81818" y="26666"/>
                    <a:pt x="120000" y="0"/>
                  </a:cubicBezTo>
                  <a:cubicBezTo>
                    <a:pt x="120000" y="26666"/>
                    <a:pt x="120000" y="53333"/>
                    <a:pt x="120000" y="80000"/>
                  </a:cubicBezTo>
                  <a:cubicBezTo>
                    <a:pt x="81818" y="120000"/>
                    <a:pt x="43636" y="120000"/>
                    <a:pt x="0" y="80000"/>
                  </a:cubicBezTo>
                  <a:cubicBezTo>
                    <a:pt x="0" y="53333"/>
                    <a:pt x="0" y="26666"/>
                    <a:pt x="0" y="0"/>
                  </a:cubicBezTo>
                  <a:close/>
                </a:path>
              </a:pathLst>
            </a:custGeom>
            <a:solidFill>
              <a:srgbClr val="E6615F"/>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grpSp>
      <p:grpSp>
        <p:nvGrpSpPr>
          <p:cNvPr id="412" name="Shape 412"/>
          <p:cNvGrpSpPr/>
          <p:nvPr/>
        </p:nvGrpSpPr>
        <p:grpSpPr>
          <a:xfrm>
            <a:off x="1838169" y="2268733"/>
            <a:ext cx="254075" cy="256407"/>
            <a:chOff x="3297230" y="2211383"/>
            <a:chExt cx="371400" cy="374700"/>
          </a:xfrm>
        </p:grpSpPr>
        <p:sp>
          <p:nvSpPr>
            <p:cNvPr id="413" name="Shape 413"/>
            <p:cNvSpPr/>
            <p:nvPr/>
          </p:nvSpPr>
          <p:spPr>
            <a:xfrm>
              <a:off x="3297230" y="2211383"/>
              <a:ext cx="371400" cy="374700"/>
            </a:xfrm>
            <a:prstGeom prst="ellipse">
              <a:avLst/>
            </a:prstGeom>
            <a:solidFill>
              <a:srgbClr val="D8D8D8"/>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14" name="Shape 414"/>
            <p:cNvSpPr/>
            <p:nvPr/>
          </p:nvSpPr>
          <p:spPr>
            <a:xfrm>
              <a:off x="3327392" y="2239958"/>
              <a:ext cx="315900" cy="317400"/>
            </a:xfrm>
            <a:prstGeom prst="ellipse">
              <a:avLst/>
            </a:prstGeom>
            <a:solidFill>
              <a:srgbClr val="54BE71"/>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15" name="Shape 415"/>
            <p:cNvSpPr/>
            <p:nvPr/>
          </p:nvSpPr>
          <p:spPr>
            <a:xfrm>
              <a:off x="3394067" y="2327269"/>
              <a:ext cx="123900" cy="196800"/>
            </a:xfrm>
            <a:custGeom>
              <a:avLst/>
              <a:gdLst/>
              <a:ahLst/>
              <a:cxnLst/>
              <a:rect l="0" t="0" r="0" b="0"/>
              <a:pathLst>
                <a:path w="120000" h="120000" extrusionOk="0">
                  <a:moveTo>
                    <a:pt x="28000" y="40851"/>
                  </a:moveTo>
                  <a:cubicBezTo>
                    <a:pt x="32000" y="58723"/>
                    <a:pt x="16000" y="81702"/>
                    <a:pt x="12000" y="66382"/>
                  </a:cubicBezTo>
                  <a:cubicBezTo>
                    <a:pt x="0" y="76595"/>
                    <a:pt x="12000" y="120000"/>
                    <a:pt x="68000" y="99574"/>
                  </a:cubicBezTo>
                  <a:cubicBezTo>
                    <a:pt x="120000" y="79148"/>
                    <a:pt x="76000" y="0"/>
                    <a:pt x="28000" y="40851"/>
                  </a:cubicBezTo>
                  <a:close/>
                </a:path>
              </a:pathLst>
            </a:custGeom>
            <a:solidFill>
              <a:srgbClr val="7D5F54"/>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16" name="Shape 416"/>
            <p:cNvSpPr/>
            <p:nvPr/>
          </p:nvSpPr>
          <p:spPr>
            <a:xfrm>
              <a:off x="3448041" y="2327269"/>
              <a:ext cx="128700" cy="196800"/>
            </a:xfrm>
            <a:custGeom>
              <a:avLst/>
              <a:gdLst/>
              <a:ahLst/>
              <a:cxnLst/>
              <a:rect l="0" t="0" r="0" b="0"/>
              <a:pathLst>
                <a:path w="120000" h="120000" extrusionOk="0">
                  <a:moveTo>
                    <a:pt x="92903" y="40851"/>
                  </a:moveTo>
                  <a:cubicBezTo>
                    <a:pt x="85161" y="61276"/>
                    <a:pt x="100645" y="81702"/>
                    <a:pt x="108387" y="66382"/>
                  </a:cubicBezTo>
                  <a:cubicBezTo>
                    <a:pt x="120000" y="76595"/>
                    <a:pt x="104516" y="120000"/>
                    <a:pt x="54193" y="99574"/>
                  </a:cubicBezTo>
                  <a:cubicBezTo>
                    <a:pt x="0" y="79148"/>
                    <a:pt x="42580" y="0"/>
                    <a:pt x="92903" y="40851"/>
                  </a:cubicBezTo>
                  <a:close/>
                </a:path>
              </a:pathLst>
            </a:custGeom>
            <a:solidFill>
              <a:srgbClr val="7D5F54"/>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17" name="Shape 417"/>
            <p:cNvSpPr/>
            <p:nvPr/>
          </p:nvSpPr>
          <p:spPr>
            <a:xfrm>
              <a:off x="3402003" y="2478083"/>
              <a:ext cx="162000" cy="79500"/>
            </a:xfrm>
            <a:custGeom>
              <a:avLst/>
              <a:gdLst/>
              <a:ahLst/>
              <a:cxnLst/>
              <a:rect l="0" t="0" r="0" b="0"/>
              <a:pathLst>
                <a:path w="120000" h="120000" extrusionOk="0">
                  <a:moveTo>
                    <a:pt x="15384" y="31578"/>
                  </a:moveTo>
                  <a:cubicBezTo>
                    <a:pt x="9230" y="44210"/>
                    <a:pt x="3076" y="63157"/>
                    <a:pt x="0" y="88421"/>
                  </a:cubicBezTo>
                  <a:cubicBezTo>
                    <a:pt x="18461" y="107368"/>
                    <a:pt x="36923" y="120000"/>
                    <a:pt x="61538" y="120000"/>
                  </a:cubicBezTo>
                  <a:cubicBezTo>
                    <a:pt x="83076" y="120000"/>
                    <a:pt x="104615" y="107368"/>
                    <a:pt x="120000" y="88421"/>
                  </a:cubicBezTo>
                  <a:cubicBezTo>
                    <a:pt x="116923" y="63157"/>
                    <a:pt x="110769" y="44210"/>
                    <a:pt x="104615" y="31578"/>
                  </a:cubicBezTo>
                  <a:cubicBezTo>
                    <a:pt x="83076" y="6315"/>
                    <a:pt x="70769" y="0"/>
                    <a:pt x="61538" y="0"/>
                  </a:cubicBezTo>
                  <a:cubicBezTo>
                    <a:pt x="49230" y="0"/>
                    <a:pt x="36923" y="6315"/>
                    <a:pt x="15384" y="31578"/>
                  </a:cubicBezTo>
                  <a:close/>
                </a:path>
              </a:pathLst>
            </a:custGeom>
            <a:solidFill>
              <a:srgbClr val="FFAE00"/>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18" name="Shape 418"/>
            <p:cNvSpPr/>
            <p:nvPr/>
          </p:nvSpPr>
          <p:spPr>
            <a:xfrm>
              <a:off x="3460741" y="2419344"/>
              <a:ext cx="45900" cy="87300"/>
            </a:xfrm>
            <a:custGeom>
              <a:avLst/>
              <a:gdLst/>
              <a:ahLst/>
              <a:cxnLst/>
              <a:rect l="0" t="0" r="0" b="0"/>
              <a:pathLst>
                <a:path w="120000" h="120000" extrusionOk="0">
                  <a:moveTo>
                    <a:pt x="0" y="0"/>
                  </a:moveTo>
                  <a:cubicBezTo>
                    <a:pt x="120000" y="0"/>
                    <a:pt x="120000" y="0"/>
                    <a:pt x="120000" y="0"/>
                  </a:cubicBezTo>
                  <a:cubicBezTo>
                    <a:pt x="120000" y="85714"/>
                    <a:pt x="120000" y="85714"/>
                    <a:pt x="120000" y="85714"/>
                  </a:cubicBezTo>
                  <a:cubicBezTo>
                    <a:pt x="120000" y="120000"/>
                    <a:pt x="0" y="120000"/>
                    <a:pt x="0" y="85714"/>
                  </a:cubicBezTo>
                  <a:lnTo>
                    <a:pt x="0" y="0"/>
                  </a:lnTo>
                  <a:close/>
                </a:path>
              </a:pathLst>
            </a:custGeom>
            <a:solidFill>
              <a:srgbClr val="FFDDB8"/>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19" name="Shape 419"/>
            <p:cNvSpPr/>
            <p:nvPr/>
          </p:nvSpPr>
          <p:spPr>
            <a:xfrm>
              <a:off x="3460741" y="2452682"/>
              <a:ext cx="45900" cy="28500"/>
            </a:xfrm>
            <a:custGeom>
              <a:avLst/>
              <a:gdLst/>
              <a:ahLst/>
              <a:cxnLst/>
              <a:rect l="0" t="0" r="0" b="0"/>
              <a:pathLst>
                <a:path w="120000" h="120000" extrusionOk="0">
                  <a:moveTo>
                    <a:pt x="120000" y="33333"/>
                  </a:moveTo>
                  <a:lnTo>
                    <a:pt x="120000" y="0"/>
                  </a:lnTo>
                  <a:lnTo>
                    <a:pt x="0" y="0"/>
                  </a:lnTo>
                  <a:lnTo>
                    <a:pt x="0" y="120000"/>
                  </a:lnTo>
                  <a:lnTo>
                    <a:pt x="120000" y="33333"/>
                  </a:lnTo>
                  <a:close/>
                </a:path>
              </a:pathLst>
            </a:custGeom>
            <a:solidFill>
              <a:srgbClr val="E8C5A0"/>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20" name="Shape 420"/>
            <p:cNvSpPr/>
            <p:nvPr/>
          </p:nvSpPr>
          <p:spPr>
            <a:xfrm>
              <a:off x="3389301" y="2335208"/>
              <a:ext cx="187200" cy="125400"/>
            </a:xfrm>
            <a:custGeom>
              <a:avLst/>
              <a:gdLst/>
              <a:ahLst/>
              <a:cxnLst/>
              <a:rect l="0" t="0" r="0" b="0"/>
              <a:pathLst>
                <a:path w="120000" h="120000" extrusionOk="0">
                  <a:moveTo>
                    <a:pt x="61333" y="0"/>
                  </a:moveTo>
                  <a:cubicBezTo>
                    <a:pt x="120000" y="0"/>
                    <a:pt x="96000" y="120000"/>
                    <a:pt x="61333" y="120000"/>
                  </a:cubicBezTo>
                  <a:cubicBezTo>
                    <a:pt x="24000" y="120000"/>
                    <a:pt x="0" y="0"/>
                    <a:pt x="61333" y="0"/>
                  </a:cubicBezTo>
                  <a:close/>
                </a:path>
              </a:pathLst>
            </a:custGeom>
            <a:solidFill>
              <a:srgbClr val="FFDDB8"/>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21" name="Shape 421"/>
            <p:cNvSpPr/>
            <p:nvPr/>
          </p:nvSpPr>
          <p:spPr>
            <a:xfrm>
              <a:off x="3460739" y="2486018"/>
              <a:ext cx="45900" cy="54000"/>
            </a:xfrm>
            <a:custGeom>
              <a:avLst/>
              <a:gdLst/>
              <a:ahLst/>
              <a:cxnLst/>
              <a:rect l="0" t="0" r="0" b="0"/>
              <a:pathLst>
                <a:path w="120000" h="120000" extrusionOk="0">
                  <a:moveTo>
                    <a:pt x="65454" y="120000"/>
                  </a:moveTo>
                  <a:cubicBezTo>
                    <a:pt x="65454" y="101538"/>
                    <a:pt x="0" y="36923"/>
                    <a:pt x="0" y="0"/>
                  </a:cubicBezTo>
                  <a:cubicBezTo>
                    <a:pt x="120000" y="0"/>
                    <a:pt x="120000" y="0"/>
                    <a:pt x="120000" y="0"/>
                  </a:cubicBezTo>
                  <a:cubicBezTo>
                    <a:pt x="120000" y="36923"/>
                    <a:pt x="65454" y="101538"/>
                    <a:pt x="65454" y="120000"/>
                  </a:cubicBezTo>
                  <a:close/>
                </a:path>
              </a:pathLst>
            </a:custGeom>
            <a:solidFill>
              <a:srgbClr val="FFDDB8"/>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22" name="Shape 422"/>
            <p:cNvSpPr/>
            <p:nvPr/>
          </p:nvSpPr>
          <p:spPr>
            <a:xfrm>
              <a:off x="3427403" y="2470143"/>
              <a:ext cx="54000" cy="87300"/>
            </a:xfrm>
            <a:custGeom>
              <a:avLst/>
              <a:gdLst/>
              <a:ahLst/>
              <a:cxnLst/>
              <a:rect l="0" t="0" r="0" b="0"/>
              <a:pathLst>
                <a:path w="120000" h="120000" extrusionOk="0">
                  <a:moveTo>
                    <a:pt x="101538" y="120000"/>
                  </a:moveTo>
                  <a:cubicBezTo>
                    <a:pt x="83076" y="97142"/>
                    <a:pt x="55384" y="80000"/>
                    <a:pt x="27692" y="80000"/>
                  </a:cubicBezTo>
                  <a:cubicBezTo>
                    <a:pt x="18461" y="68571"/>
                    <a:pt x="27692" y="57142"/>
                    <a:pt x="36923" y="45714"/>
                  </a:cubicBezTo>
                  <a:cubicBezTo>
                    <a:pt x="27692" y="45714"/>
                    <a:pt x="18461" y="45714"/>
                    <a:pt x="0" y="51428"/>
                  </a:cubicBezTo>
                  <a:cubicBezTo>
                    <a:pt x="0" y="34285"/>
                    <a:pt x="36923" y="5714"/>
                    <a:pt x="73846" y="0"/>
                  </a:cubicBezTo>
                  <a:cubicBezTo>
                    <a:pt x="73846" y="11428"/>
                    <a:pt x="73846" y="34285"/>
                    <a:pt x="92307" y="51428"/>
                  </a:cubicBezTo>
                  <a:cubicBezTo>
                    <a:pt x="110769" y="57142"/>
                    <a:pt x="120000" y="91428"/>
                    <a:pt x="120000" y="120000"/>
                  </a:cubicBezTo>
                  <a:cubicBezTo>
                    <a:pt x="120000" y="120000"/>
                    <a:pt x="110769" y="120000"/>
                    <a:pt x="101538" y="120000"/>
                  </a:cubicBezTo>
                  <a:close/>
                </a:path>
              </a:pathLst>
            </a:custGeom>
            <a:solidFill>
              <a:srgbClr val="EDA200"/>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23" name="Shape 423"/>
            <p:cNvSpPr/>
            <p:nvPr/>
          </p:nvSpPr>
          <p:spPr>
            <a:xfrm>
              <a:off x="3427403" y="2470146"/>
              <a:ext cx="54000" cy="87300"/>
            </a:xfrm>
            <a:custGeom>
              <a:avLst/>
              <a:gdLst/>
              <a:ahLst/>
              <a:cxnLst/>
              <a:rect l="0" t="0" r="0" b="0"/>
              <a:pathLst>
                <a:path w="120000" h="120000" extrusionOk="0">
                  <a:moveTo>
                    <a:pt x="110769" y="120000"/>
                  </a:moveTo>
                  <a:cubicBezTo>
                    <a:pt x="92307" y="97142"/>
                    <a:pt x="55384" y="74285"/>
                    <a:pt x="36923" y="74285"/>
                  </a:cubicBezTo>
                  <a:cubicBezTo>
                    <a:pt x="36923" y="57142"/>
                    <a:pt x="36923" y="51428"/>
                    <a:pt x="46153" y="40000"/>
                  </a:cubicBezTo>
                  <a:cubicBezTo>
                    <a:pt x="27692" y="40000"/>
                    <a:pt x="18461" y="40000"/>
                    <a:pt x="0" y="45714"/>
                  </a:cubicBezTo>
                  <a:cubicBezTo>
                    <a:pt x="9230" y="28571"/>
                    <a:pt x="46153" y="5714"/>
                    <a:pt x="73846" y="0"/>
                  </a:cubicBezTo>
                  <a:cubicBezTo>
                    <a:pt x="73846" y="11428"/>
                    <a:pt x="73846" y="34285"/>
                    <a:pt x="92307" y="51428"/>
                  </a:cubicBezTo>
                  <a:cubicBezTo>
                    <a:pt x="110769" y="62857"/>
                    <a:pt x="120000" y="91428"/>
                    <a:pt x="120000" y="120000"/>
                  </a:cubicBezTo>
                  <a:cubicBezTo>
                    <a:pt x="120000" y="120000"/>
                    <a:pt x="110769" y="120000"/>
                    <a:pt x="110769" y="120000"/>
                  </a:cubicBezTo>
                  <a:close/>
                </a:path>
              </a:pathLst>
            </a:custGeom>
            <a:solidFill>
              <a:srgbClr val="FFAE00"/>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24" name="Shape 424"/>
            <p:cNvSpPr/>
            <p:nvPr/>
          </p:nvSpPr>
          <p:spPr>
            <a:xfrm>
              <a:off x="3430576" y="2470146"/>
              <a:ext cx="54000" cy="74700"/>
            </a:xfrm>
            <a:custGeom>
              <a:avLst/>
              <a:gdLst/>
              <a:ahLst/>
              <a:cxnLst/>
              <a:rect l="0" t="0" r="0" b="0"/>
              <a:pathLst>
                <a:path w="120000" h="120000" extrusionOk="0">
                  <a:moveTo>
                    <a:pt x="120000" y="120000"/>
                  </a:moveTo>
                  <a:cubicBezTo>
                    <a:pt x="83076" y="86666"/>
                    <a:pt x="55384" y="73333"/>
                    <a:pt x="27692" y="73333"/>
                  </a:cubicBezTo>
                  <a:cubicBezTo>
                    <a:pt x="36923" y="60000"/>
                    <a:pt x="46153" y="40000"/>
                    <a:pt x="55384" y="33333"/>
                  </a:cubicBezTo>
                  <a:cubicBezTo>
                    <a:pt x="18461" y="33333"/>
                    <a:pt x="9230" y="40000"/>
                    <a:pt x="0" y="46666"/>
                  </a:cubicBezTo>
                  <a:cubicBezTo>
                    <a:pt x="0" y="26666"/>
                    <a:pt x="36923" y="6666"/>
                    <a:pt x="64615" y="0"/>
                  </a:cubicBezTo>
                  <a:cubicBezTo>
                    <a:pt x="64615" y="13333"/>
                    <a:pt x="64615" y="40000"/>
                    <a:pt x="83076" y="60000"/>
                  </a:cubicBezTo>
                  <a:cubicBezTo>
                    <a:pt x="101538" y="73333"/>
                    <a:pt x="120000" y="86666"/>
                    <a:pt x="120000" y="120000"/>
                  </a:cubicBezTo>
                  <a:close/>
                </a:path>
              </a:pathLst>
            </a:custGeom>
            <a:solidFill>
              <a:srgbClr val="FFFFFF"/>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25" name="Shape 425"/>
            <p:cNvSpPr/>
            <p:nvPr/>
          </p:nvSpPr>
          <p:spPr>
            <a:xfrm>
              <a:off x="3481376" y="2470143"/>
              <a:ext cx="58800" cy="87300"/>
            </a:xfrm>
            <a:custGeom>
              <a:avLst/>
              <a:gdLst/>
              <a:ahLst/>
              <a:cxnLst/>
              <a:rect l="0" t="0" r="0" b="0"/>
              <a:pathLst>
                <a:path w="120000" h="120000" extrusionOk="0">
                  <a:moveTo>
                    <a:pt x="25714" y="120000"/>
                  </a:moveTo>
                  <a:cubicBezTo>
                    <a:pt x="42857" y="97142"/>
                    <a:pt x="68571" y="80000"/>
                    <a:pt x="94285" y="80000"/>
                  </a:cubicBezTo>
                  <a:cubicBezTo>
                    <a:pt x="102857" y="68571"/>
                    <a:pt x="94285" y="57142"/>
                    <a:pt x="85714" y="45714"/>
                  </a:cubicBezTo>
                  <a:cubicBezTo>
                    <a:pt x="102857" y="45714"/>
                    <a:pt x="102857" y="45714"/>
                    <a:pt x="119999" y="51428"/>
                  </a:cubicBezTo>
                  <a:cubicBezTo>
                    <a:pt x="119999" y="34285"/>
                    <a:pt x="85714" y="5714"/>
                    <a:pt x="51428" y="0"/>
                  </a:cubicBezTo>
                  <a:cubicBezTo>
                    <a:pt x="51428" y="11428"/>
                    <a:pt x="68571" y="34285"/>
                    <a:pt x="34285" y="51428"/>
                  </a:cubicBezTo>
                  <a:cubicBezTo>
                    <a:pt x="17142" y="57142"/>
                    <a:pt x="8571" y="91428"/>
                    <a:pt x="0" y="120000"/>
                  </a:cubicBezTo>
                  <a:cubicBezTo>
                    <a:pt x="0" y="120000"/>
                    <a:pt x="0" y="120000"/>
                    <a:pt x="8571" y="120000"/>
                  </a:cubicBezTo>
                  <a:cubicBezTo>
                    <a:pt x="8571" y="120000"/>
                    <a:pt x="17142" y="120000"/>
                    <a:pt x="25714" y="120000"/>
                  </a:cubicBezTo>
                  <a:close/>
                </a:path>
              </a:pathLst>
            </a:custGeom>
            <a:solidFill>
              <a:srgbClr val="EDA200"/>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26" name="Shape 426"/>
            <p:cNvSpPr/>
            <p:nvPr/>
          </p:nvSpPr>
          <p:spPr>
            <a:xfrm>
              <a:off x="3484551" y="2470142"/>
              <a:ext cx="55500" cy="87300"/>
            </a:xfrm>
            <a:custGeom>
              <a:avLst/>
              <a:gdLst/>
              <a:ahLst/>
              <a:cxnLst/>
              <a:rect l="0" t="0" r="0" b="0"/>
              <a:pathLst>
                <a:path w="120000" h="120000" extrusionOk="0">
                  <a:moveTo>
                    <a:pt x="9230" y="120000"/>
                  </a:moveTo>
                  <a:cubicBezTo>
                    <a:pt x="27692" y="97142"/>
                    <a:pt x="64615" y="74285"/>
                    <a:pt x="92307" y="74285"/>
                  </a:cubicBezTo>
                  <a:cubicBezTo>
                    <a:pt x="92307" y="57142"/>
                    <a:pt x="83076" y="51428"/>
                    <a:pt x="73846" y="40000"/>
                  </a:cubicBezTo>
                  <a:cubicBezTo>
                    <a:pt x="92307" y="40000"/>
                    <a:pt x="101538" y="40000"/>
                    <a:pt x="120000" y="45714"/>
                  </a:cubicBezTo>
                  <a:cubicBezTo>
                    <a:pt x="110769" y="28571"/>
                    <a:pt x="73846" y="5714"/>
                    <a:pt x="46153" y="0"/>
                  </a:cubicBezTo>
                  <a:cubicBezTo>
                    <a:pt x="46153" y="11428"/>
                    <a:pt x="46153" y="34285"/>
                    <a:pt x="27692" y="51428"/>
                  </a:cubicBezTo>
                  <a:cubicBezTo>
                    <a:pt x="9230" y="57142"/>
                    <a:pt x="0" y="91428"/>
                    <a:pt x="0" y="120000"/>
                  </a:cubicBezTo>
                  <a:cubicBezTo>
                    <a:pt x="0" y="120000"/>
                    <a:pt x="9230" y="120000"/>
                    <a:pt x="9230" y="120000"/>
                  </a:cubicBezTo>
                  <a:close/>
                </a:path>
              </a:pathLst>
            </a:custGeom>
            <a:solidFill>
              <a:srgbClr val="FFAE00"/>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27" name="Shape 427"/>
            <p:cNvSpPr/>
            <p:nvPr/>
          </p:nvSpPr>
          <p:spPr>
            <a:xfrm>
              <a:off x="3484551" y="2470144"/>
              <a:ext cx="55500" cy="74700"/>
            </a:xfrm>
            <a:custGeom>
              <a:avLst/>
              <a:gdLst/>
              <a:ahLst/>
              <a:cxnLst/>
              <a:rect l="0" t="0" r="0" b="0"/>
              <a:pathLst>
                <a:path w="120000" h="120000" extrusionOk="0">
                  <a:moveTo>
                    <a:pt x="0" y="120000"/>
                  </a:moveTo>
                  <a:cubicBezTo>
                    <a:pt x="27692" y="86666"/>
                    <a:pt x="64615" y="73333"/>
                    <a:pt x="83076" y="73333"/>
                  </a:cubicBezTo>
                  <a:cubicBezTo>
                    <a:pt x="73846" y="60000"/>
                    <a:pt x="64615" y="40000"/>
                    <a:pt x="55384" y="33333"/>
                  </a:cubicBezTo>
                  <a:cubicBezTo>
                    <a:pt x="92307" y="33333"/>
                    <a:pt x="101538" y="40000"/>
                    <a:pt x="120000" y="46666"/>
                  </a:cubicBezTo>
                  <a:cubicBezTo>
                    <a:pt x="110769" y="26666"/>
                    <a:pt x="73846" y="6666"/>
                    <a:pt x="46153" y="0"/>
                  </a:cubicBezTo>
                  <a:cubicBezTo>
                    <a:pt x="46153" y="13333"/>
                    <a:pt x="46153" y="40000"/>
                    <a:pt x="27692" y="60000"/>
                  </a:cubicBezTo>
                  <a:cubicBezTo>
                    <a:pt x="9230" y="73333"/>
                    <a:pt x="0" y="86666"/>
                    <a:pt x="0" y="120000"/>
                  </a:cubicBezTo>
                  <a:close/>
                </a:path>
              </a:pathLst>
            </a:custGeom>
            <a:solidFill>
              <a:srgbClr val="FFFFFF"/>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28" name="Shape 428"/>
            <p:cNvSpPr/>
            <p:nvPr/>
          </p:nvSpPr>
          <p:spPr>
            <a:xfrm>
              <a:off x="3414703" y="2314567"/>
              <a:ext cx="136500" cy="99900"/>
            </a:xfrm>
            <a:custGeom>
              <a:avLst/>
              <a:gdLst/>
              <a:ahLst/>
              <a:cxnLst/>
              <a:rect l="0" t="0" r="0" b="0"/>
              <a:pathLst>
                <a:path w="120000" h="120000" extrusionOk="0">
                  <a:moveTo>
                    <a:pt x="58181" y="45000"/>
                  </a:moveTo>
                  <a:cubicBezTo>
                    <a:pt x="87272" y="45000"/>
                    <a:pt x="101818" y="70000"/>
                    <a:pt x="101818" y="90000"/>
                  </a:cubicBezTo>
                  <a:cubicBezTo>
                    <a:pt x="101818" y="110000"/>
                    <a:pt x="105454" y="110000"/>
                    <a:pt x="112727" y="90000"/>
                  </a:cubicBezTo>
                  <a:cubicBezTo>
                    <a:pt x="120000" y="75000"/>
                    <a:pt x="105454" y="0"/>
                    <a:pt x="61818" y="0"/>
                  </a:cubicBezTo>
                  <a:cubicBezTo>
                    <a:pt x="18181" y="0"/>
                    <a:pt x="0" y="55000"/>
                    <a:pt x="7272" y="90000"/>
                  </a:cubicBezTo>
                  <a:cubicBezTo>
                    <a:pt x="14545" y="120000"/>
                    <a:pt x="21818" y="100000"/>
                    <a:pt x="21818" y="90000"/>
                  </a:cubicBezTo>
                  <a:cubicBezTo>
                    <a:pt x="18181" y="75000"/>
                    <a:pt x="29090" y="45000"/>
                    <a:pt x="58181" y="45000"/>
                  </a:cubicBezTo>
                  <a:close/>
                </a:path>
              </a:pathLst>
            </a:custGeom>
            <a:solidFill>
              <a:srgbClr val="7D5F54"/>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29" name="Shape 429"/>
            <p:cNvSpPr/>
            <p:nvPr/>
          </p:nvSpPr>
          <p:spPr>
            <a:xfrm>
              <a:off x="3530591" y="2378071"/>
              <a:ext cx="17400" cy="33300"/>
            </a:xfrm>
            <a:custGeom>
              <a:avLst/>
              <a:gdLst/>
              <a:ahLst/>
              <a:cxnLst/>
              <a:rect l="0" t="0" r="0" b="0"/>
              <a:pathLst>
                <a:path w="120000" h="120000" extrusionOk="0">
                  <a:moveTo>
                    <a:pt x="90000" y="15000"/>
                  </a:moveTo>
                  <a:cubicBezTo>
                    <a:pt x="120000" y="15000"/>
                    <a:pt x="120000" y="30000"/>
                    <a:pt x="120000" y="60000"/>
                  </a:cubicBezTo>
                  <a:cubicBezTo>
                    <a:pt x="90000" y="90000"/>
                    <a:pt x="60000" y="120000"/>
                    <a:pt x="60000" y="105000"/>
                  </a:cubicBezTo>
                  <a:cubicBezTo>
                    <a:pt x="30000" y="105000"/>
                    <a:pt x="0" y="90000"/>
                    <a:pt x="30000" y="60000"/>
                  </a:cubicBezTo>
                  <a:cubicBezTo>
                    <a:pt x="30000" y="30000"/>
                    <a:pt x="60000" y="0"/>
                    <a:pt x="90000" y="15000"/>
                  </a:cubicBezTo>
                  <a:close/>
                </a:path>
              </a:pathLst>
            </a:custGeom>
            <a:solidFill>
              <a:srgbClr val="FFDDB8"/>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30" name="Shape 430"/>
            <p:cNvSpPr/>
            <p:nvPr/>
          </p:nvSpPr>
          <p:spPr>
            <a:xfrm>
              <a:off x="3417882" y="2378068"/>
              <a:ext cx="17400" cy="33300"/>
            </a:xfrm>
            <a:custGeom>
              <a:avLst/>
              <a:gdLst/>
              <a:ahLst/>
              <a:cxnLst/>
              <a:rect l="0" t="0" r="0" b="0"/>
              <a:pathLst>
                <a:path w="120000" h="120000" extrusionOk="0">
                  <a:moveTo>
                    <a:pt x="30000" y="15000"/>
                  </a:moveTo>
                  <a:cubicBezTo>
                    <a:pt x="0" y="15000"/>
                    <a:pt x="0" y="30000"/>
                    <a:pt x="0" y="60000"/>
                  </a:cubicBezTo>
                  <a:cubicBezTo>
                    <a:pt x="30000" y="90000"/>
                    <a:pt x="60000" y="120000"/>
                    <a:pt x="90000" y="105000"/>
                  </a:cubicBezTo>
                  <a:cubicBezTo>
                    <a:pt x="90000" y="105000"/>
                    <a:pt x="120000" y="90000"/>
                    <a:pt x="90000" y="60000"/>
                  </a:cubicBezTo>
                  <a:cubicBezTo>
                    <a:pt x="90000" y="30000"/>
                    <a:pt x="60000" y="0"/>
                    <a:pt x="30000" y="15000"/>
                  </a:cubicBezTo>
                  <a:close/>
                </a:path>
              </a:pathLst>
            </a:custGeom>
            <a:solidFill>
              <a:srgbClr val="F7D6B2"/>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31" name="Shape 431"/>
            <p:cNvSpPr/>
            <p:nvPr/>
          </p:nvSpPr>
          <p:spPr>
            <a:xfrm>
              <a:off x="3440112" y="2324100"/>
              <a:ext cx="95400" cy="57300"/>
            </a:xfrm>
            <a:custGeom>
              <a:avLst/>
              <a:gdLst/>
              <a:ahLst/>
              <a:cxnLst/>
              <a:rect l="0" t="0" r="0" b="0"/>
              <a:pathLst>
                <a:path w="120000" h="120000" extrusionOk="0">
                  <a:moveTo>
                    <a:pt x="5217" y="34285"/>
                  </a:moveTo>
                  <a:cubicBezTo>
                    <a:pt x="0" y="77142"/>
                    <a:pt x="67826" y="119999"/>
                    <a:pt x="114782" y="119999"/>
                  </a:cubicBezTo>
                  <a:cubicBezTo>
                    <a:pt x="120000" y="25714"/>
                    <a:pt x="46956" y="0"/>
                    <a:pt x="5217" y="34285"/>
                  </a:cubicBezTo>
                  <a:close/>
                </a:path>
              </a:pathLst>
            </a:custGeom>
            <a:solidFill>
              <a:srgbClr val="7D5F54"/>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grpSp>
      <p:grpSp>
        <p:nvGrpSpPr>
          <p:cNvPr id="432" name="Shape 432"/>
          <p:cNvGrpSpPr/>
          <p:nvPr/>
        </p:nvGrpSpPr>
        <p:grpSpPr>
          <a:xfrm>
            <a:off x="966532" y="3251318"/>
            <a:ext cx="322622" cy="324769"/>
            <a:chOff x="2612074" y="2503486"/>
            <a:chExt cx="471600" cy="474600"/>
          </a:xfrm>
        </p:grpSpPr>
        <p:sp>
          <p:nvSpPr>
            <p:cNvPr id="433" name="Shape 433"/>
            <p:cNvSpPr/>
            <p:nvPr/>
          </p:nvSpPr>
          <p:spPr>
            <a:xfrm>
              <a:off x="2612074" y="2503486"/>
              <a:ext cx="471600" cy="474600"/>
            </a:xfrm>
            <a:prstGeom prst="ellipse">
              <a:avLst/>
            </a:prstGeom>
            <a:solidFill>
              <a:srgbClr val="D8D8D8"/>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34" name="Shape 434"/>
            <p:cNvSpPr/>
            <p:nvPr/>
          </p:nvSpPr>
          <p:spPr>
            <a:xfrm>
              <a:off x="2643189" y="2532061"/>
              <a:ext cx="415800" cy="417600"/>
            </a:xfrm>
            <a:prstGeom prst="ellipse">
              <a:avLst/>
            </a:prstGeom>
            <a:solidFill>
              <a:srgbClr val="445469"/>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35" name="Shape 435"/>
            <p:cNvSpPr/>
            <p:nvPr/>
          </p:nvSpPr>
          <p:spPr>
            <a:xfrm>
              <a:off x="2733676" y="2806698"/>
              <a:ext cx="238200" cy="142800"/>
            </a:xfrm>
            <a:custGeom>
              <a:avLst/>
              <a:gdLst/>
              <a:ahLst/>
              <a:cxnLst/>
              <a:rect l="0" t="0" r="0" b="0"/>
              <a:pathLst>
                <a:path w="120000" h="120000" extrusionOk="0">
                  <a:moveTo>
                    <a:pt x="21052" y="24705"/>
                  </a:moveTo>
                  <a:cubicBezTo>
                    <a:pt x="10526" y="35294"/>
                    <a:pt x="6315" y="60000"/>
                    <a:pt x="0" y="88235"/>
                  </a:cubicBezTo>
                  <a:cubicBezTo>
                    <a:pt x="16842" y="109411"/>
                    <a:pt x="37894" y="120000"/>
                    <a:pt x="58947" y="120000"/>
                  </a:cubicBezTo>
                  <a:cubicBezTo>
                    <a:pt x="82105" y="120000"/>
                    <a:pt x="103157" y="109411"/>
                    <a:pt x="119999" y="88235"/>
                  </a:cubicBezTo>
                  <a:cubicBezTo>
                    <a:pt x="113684" y="60000"/>
                    <a:pt x="109473" y="35294"/>
                    <a:pt x="98947" y="24705"/>
                  </a:cubicBezTo>
                  <a:cubicBezTo>
                    <a:pt x="82105" y="7058"/>
                    <a:pt x="69473" y="3529"/>
                    <a:pt x="58947" y="0"/>
                  </a:cubicBezTo>
                  <a:cubicBezTo>
                    <a:pt x="48421" y="0"/>
                    <a:pt x="37894" y="7058"/>
                    <a:pt x="21052" y="24705"/>
                  </a:cubicBezTo>
                  <a:close/>
                </a:path>
              </a:pathLst>
            </a:custGeom>
            <a:solidFill>
              <a:srgbClr val="FFD67D"/>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36" name="Shape 436"/>
            <p:cNvSpPr/>
            <p:nvPr/>
          </p:nvSpPr>
          <p:spPr>
            <a:xfrm>
              <a:off x="2805115" y="2806698"/>
              <a:ext cx="96900" cy="50700"/>
            </a:xfrm>
            <a:custGeom>
              <a:avLst/>
              <a:gdLst/>
              <a:ahLst/>
              <a:cxnLst/>
              <a:rect l="0" t="0" r="0" b="0"/>
              <a:pathLst>
                <a:path w="120000" h="120000" extrusionOk="0">
                  <a:moveTo>
                    <a:pt x="120000" y="30000"/>
                  </a:moveTo>
                  <a:cubicBezTo>
                    <a:pt x="93913" y="10000"/>
                    <a:pt x="78260" y="0"/>
                    <a:pt x="57391" y="0"/>
                  </a:cubicBezTo>
                  <a:cubicBezTo>
                    <a:pt x="41739" y="0"/>
                    <a:pt x="20869" y="10000"/>
                    <a:pt x="0" y="30000"/>
                  </a:cubicBezTo>
                  <a:cubicBezTo>
                    <a:pt x="5217" y="80000"/>
                    <a:pt x="31304" y="120000"/>
                    <a:pt x="57391" y="120000"/>
                  </a:cubicBezTo>
                  <a:cubicBezTo>
                    <a:pt x="88695" y="120000"/>
                    <a:pt x="109565" y="80000"/>
                    <a:pt x="120000" y="30000"/>
                  </a:cubicBezTo>
                  <a:close/>
                </a:path>
              </a:pathLst>
            </a:custGeom>
            <a:solidFill>
              <a:srgbClr val="FFAE00"/>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37" name="Shape 437"/>
            <p:cNvSpPr/>
            <p:nvPr/>
          </p:nvSpPr>
          <p:spPr>
            <a:xfrm>
              <a:off x="2822576" y="2732085"/>
              <a:ext cx="57300" cy="117600"/>
            </a:xfrm>
            <a:custGeom>
              <a:avLst/>
              <a:gdLst/>
              <a:ahLst/>
              <a:cxnLst/>
              <a:rect l="0" t="0" r="0" b="0"/>
              <a:pathLst>
                <a:path w="120000" h="120000" extrusionOk="0">
                  <a:moveTo>
                    <a:pt x="0" y="0"/>
                  </a:moveTo>
                  <a:cubicBezTo>
                    <a:pt x="119999" y="0"/>
                    <a:pt x="119999" y="0"/>
                    <a:pt x="119999" y="0"/>
                  </a:cubicBezTo>
                  <a:cubicBezTo>
                    <a:pt x="119999" y="85714"/>
                    <a:pt x="119999" y="85714"/>
                    <a:pt x="119999" y="85714"/>
                  </a:cubicBezTo>
                  <a:cubicBezTo>
                    <a:pt x="119999" y="115714"/>
                    <a:pt x="0" y="119999"/>
                    <a:pt x="0" y="85714"/>
                  </a:cubicBezTo>
                  <a:lnTo>
                    <a:pt x="0" y="0"/>
                  </a:lnTo>
                  <a:close/>
                </a:path>
              </a:pathLst>
            </a:custGeom>
            <a:solidFill>
              <a:srgbClr val="FFDDB8"/>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38" name="Shape 438"/>
            <p:cNvSpPr/>
            <p:nvPr/>
          </p:nvSpPr>
          <p:spPr>
            <a:xfrm>
              <a:off x="2725736" y="2624136"/>
              <a:ext cx="250800" cy="162000"/>
            </a:xfrm>
            <a:custGeom>
              <a:avLst/>
              <a:gdLst/>
              <a:ahLst/>
              <a:cxnLst/>
              <a:rect l="0" t="0" r="0" b="0"/>
              <a:pathLst>
                <a:path w="120000" h="120000" extrusionOk="0">
                  <a:moveTo>
                    <a:pt x="60000" y="0"/>
                  </a:moveTo>
                  <a:cubicBezTo>
                    <a:pt x="120000" y="0"/>
                    <a:pt x="96000" y="120000"/>
                    <a:pt x="60000" y="120000"/>
                  </a:cubicBezTo>
                  <a:cubicBezTo>
                    <a:pt x="26000" y="120000"/>
                    <a:pt x="0" y="0"/>
                    <a:pt x="60000" y="0"/>
                  </a:cubicBezTo>
                  <a:close/>
                </a:path>
              </a:pathLst>
            </a:custGeom>
            <a:solidFill>
              <a:srgbClr val="F0CEAA"/>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39" name="Shape 439"/>
            <p:cNvSpPr/>
            <p:nvPr/>
          </p:nvSpPr>
          <p:spPr>
            <a:xfrm>
              <a:off x="2851150" y="2624136"/>
              <a:ext cx="125400" cy="162000"/>
            </a:xfrm>
            <a:custGeom>
              <a:avLst/>
              <a:gdLst/>
              <a:ahLst/>
              <a:cxnLst/>
              <a:rect l="0" t="0" r="0" b="0"/>
              <a:pathLst>
                <a:path w="120000" h="120000" extrusionOk="0">
                  <a:moveTo>
                    <a:pt x="0" y="0"/>
                  </a:moveTo>
                  <a:cubicBezTo>
                    <a:pt x="120000" y="0"/>
                    <a:pt x="72000" y="120000"/>
                    <a:pt x="0" y="120000"/>
                  </a:cubicBezTo>
                  <a:lnTo>
                    <a:pt x="0" y="0"/>
                  </a:lnTo>
                  <a:close/>
                </a:path>
              </a:pathLst>
            </a:custGeom>
            <a:solidFill>
              <a:srgbClr val="FFDDB8"/>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40" name="Shape 440"/>
            <p:cNvSpPr/>
            <p:nvPr/>
          </p:nvSpPr>
          <p:spPr>
            <a:xfrm>
              <a:off x="2763839" y="2590798"/>
              <a:ext cx="179400" cy="136500"/>
            </a:xfrm>
            <a:custGeom>
              <a:avLst/>
              <a:gdLst/>
              <a:ahLst/>
              <a:cxnLst/>
              <a:rect l="0" t="0" r="0" b="0"/>
              <a:pathLst>
                <a:path w="120000" h="120000" extrusionOk="0">
                  <a:moveTo>
                    <a:pt x="58604" y="43636"/>
                  </a:moveTo>
                  <a:cubicBezTo>
                    <a:pt x="66976" y="43636"/>
                    <a:pt x="72558" y="40000"/>
                    <a:pt x="78139" y="43636"/>
                  </a:cubicBezTo>
                  <a:cubicBezTo>
                    <a:pt x="92093" y="50909"/>
                    <a:pt x="103255" y="72727"/>
                    <a:pt x="106046" y="87272"/>
                  </a:cubicBezTo>
                  <a:cubicBezTo>
                    <a:pt x="108837" y="109090"/>
                    <a:pt x="106046" y="109090"/>
                    <a:pt x="114418" y="90909"/>
                  </a:cubicBezTo>
                  <a:cubicBezTo>
                    <a:pt x="120000" y="72727"/>
                    <a:pt x="103255" y="0"/>
                    <a:pt x="61395" y="0"/>
                  </a:cubicBezTo>
                  <a:cubicBezTo>
                    <a:pt x="16744" y="0"/>
                    <a:pt x="0" y="58181"/>
                    <a:pt x="5581" y="87272"/>
                  </a:cubicBezTo>
                  <a:cubicBezTo>
                    <a:pt x="11162" y="120000"/>
                    <a:pt x="11162" y="112727"/>
                    <a:pt x="16744" y="87272"/>
                  </a:cubicBezTo>
                  <a:cubicBezTo>
                    <a:pt x="19534" y="65454"/>
                    <a:pt x="27906" y="47272"/>
                    <a:pt x="58604" y="43636"/>
                  </a:cubicBezTo>
                  <a:close/>
                </a:path>
              </a:pathLst>
            </a:custGeom>
            <a:solidFill>
              <a:srgbClr val="7D5F54"/>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41" name="Shape 441"/>
            <p:cNvSpPr/>
            <p:nvPr/>
          </p:nvSpPr>
          <p:spPr>
            <a:xfrm>
              <a:off x="2776539" y="2619374"/>
              <a:ext cx="153900" cy="99900"/>
            </a:xfrm>
            <a:custGeom>
              <a:avLst/>
              <a:gdLst/>
              <a:ahLst/>
              <a:cxnLst/>
              <a:rect l="0" t="0" r="0" b="0"/>
              <a:pathLst>
                <a:path w="120000" h="120000" extrusionOk="0">
                  <a:moveTo>
                    <a:pt x="84324" y="25000"/>
                  </a:moveTo>
                  <a:cubicBezTo>
                    <a:pt x="77837" y="35000"/>
                    <a:pt x="55135" y="55000"/>
                    <a:pt x="38918" y="60000"/>
                  </a:cubicBezTo>
                  <a:cubicBezTo>
                    <a:pt x="42162" y="55000"/>
                    <a:pt x="45405" y="50000"/>
                    <a:pt x="48648" y="40000"/>
                  </a:cubicBezTo>
                  <a:cubicBezTo>
                    <a:pt x="48648" y="35000"/>
                    <a:pt x="29189" y="65000"/>
                    <a:pt x="19459" y="65000"/>
                  </a:cubicBezTo>
                  <a:cubicBezTo>
                    <a:pt x="22702" y="60000"/>
                    <a:pt x="25945" y="55000"/>
                    <a:pt x="25945" y="50000"/>
                  </a:cubicBezTo>
                  <a:cubicBezTo>
                    <a:pt x="12972" y="60000"/>
                    <a:pt x="12972" y="85000"/>
                    <a:pt x="12972" y="100000"/>
                  </a:cubicBezTo>
                  <a:cubicBezTo>
                    <a:pt x="12972" y="120000"/>
                    <a:pt x="6486" y="115000"/>
                    <a:pt x="6486" y="95000"/>
                  </a:cubicBezTo>
                  <a:cubicBezTo>
                    <a:pt x="6486" y="75000"/>
                    <a:pt x="0" y="50000"/>
                    <a:pt x="3243" y="35000"/>
                  </a:cubicBezTo>
                  <a:cubicBezTo>
                    <a:pt x="6486" y="20000"/>
                    <a:pt x="61621" y="0"/>
                    <a:pt x="81081" y="0"/>
                  </a:cubicBezTo>
                  <a:cubicBezTo>
                    <a:pt x="97297" y="0"/>
                    <a:pt x="113513" y="25000"/>
                    <a:pt x="116756" y="40000"/>
                  </a:cubicBezTo>
                  <a:cubicBezTo>
                    <a:pt x="120000" y="50000"/>
                    <a:pt x="113513" y="85000"/>
                    <a:pt x="113513" y="95000"/>
                  </a:cubicBezTo>
                  <a:cubicBezTo>
                    <a:pt x="113513" y="105000"/>
                    <a:pt x="107027" y="115000"/>
                    <a:pt x="107027" y="95000"/>
                  </a:cubicBezTo>
                  <a:cubicBezTo>
                    <a:pt x="107027" y="70000"/>
                    <a:pt x="97297" y="50000"/>
                    <a:pt x="84324" y="25000"/>
                  </a:cubicBezTo>
                  <a:close/>
                </a:path>
              </a:pathLst>
            </a:custGeom>
            <a:solidFill>
              <a:srgbClr val="7D5F54"/>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42" name="Shape 442"/>
            <p:cNvSpPr/>
            <p:nvPr/>
          </p:nvSpPr>
          <p:spPr>
            <a:xfrm>
              <a:off x="2917826" y="2678111"/>
              <a:ext cx="20700" cy="41400"/>
            </a:xfrm>
            <a:custGeom>
              <a:avLst/>
              <a:gdLst/>
              <a:ahLst/>
              <a:cxnLst/>
              <a:rect l="0" t="0" r="0" b="0"/>
              <a:pathLst>
                <a:path w="120000" h="120000" extrusionOk="0">
                  <a:moveTo>
                    <a:pt x="96000" y="0"/>
                  </a:moveTo>
                  <a:cubicBezTo>
                    <a:pt x="120000" y="0"/>
                    <a:pt x="120000" y="36000"/>
                    <a:pt x="120000" y="60000"/>
                  </a:cubicBezTo>
                  <a:cubicBezTo>
                    <a:pt x="96000" y="96000"/>
                    <a:pt x="72000" y="120000"/>
                    <a:pt x="48000" y="108000"/>
                  </a:cubicBezTo>
                  <a:cubicBezTo>
                    <a:pt x="0" y="108000"/>
                    <a:pt x="0" y="84000"/>
                    <a:pt x="24000" y="48000"/>
                  </a:cubicBezTo>
                  <a:cubicBezTo>
                    <a:pt x="24000" y="24000"/>
                    <a:pt x="72000" y="0"/>
                    <a:pt x="96000" y="0"/>
                  </a:cubicBezTo>
                  <a:close/>
                </a:path>
              </a:pathLst>
            </a:custGeom>
            <a:solidFill>
              <a:srgbClr val="FFDDB8"/>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43" name="Shape 443"/>
            <p:cNvSpPr/>
            <p:nvPr/>
          </p:nvSpPr>
          <p:spPr>
            <a:xfrm>
              <a:off x="2767015" y="2678110"/>
              <a:ext cx="22200" cy="41400"/>
            </a:xfrm>
            <a:custGeom>
              <a:avLst/>
              <a:gdLst/>
              <a:ahLst/>
              <a:cxnLst/>
              <a:rect l="0" t="0" r="0" b="0"/>
              <a:pathLst>
                <a:path w="120000" h="120000" extrusionOk="0">
                  <a:moveTo>
                    <a:pt x="24000" y="0"/>
                  </a:moveTo>
                  <a:cubicBezTo>
                    <a:pt x="0" y="0"/>
                    <a:pt x="0" y="36000"/>
                    <a:pt x="0" y="60000"/>
                  </a:cubicBezTo>
                  <a:cubicBezTo>
                    <a:pt x="24000" y="96000"/>
                    <a:pt x="48000" y="120000"/>
                    <a:pt x="72000" y="108000"/>
                  </a:cubicBezTo>
                  <a:cubicBezTo>
                    <a:pt x="96000" y="108000"/>
                    <a:pt x="120000" y="84000"/>
                    <a:pt x="96000" y="48000"/>
                  </a:cubicBezTo>
                  <a:cubicBezTo>
                    <a:pt x="96000" y="24000"/>
                    <a:pt x="48000" y="0"/>
                    <a:pt x="24000" y="0"/>
                  </a:cubicBezTo>
                  <a:close/>
                </a:path>
              </a:pathLst>
            </a:custGeom>
            <a:solidFill>
              <a:srgbClr val="F7D6B2"/>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44" name="Shape 444"/>
            <p:cNvSpPr/>
            <p:nvPr/>
          </p:nvSpPr>
          <p:spPr>
            <a:xfrm>
              <a:off x="2733674" y="2844797"/>
              <a:ext cx="45900" cy="92100"/>
            </a:xfrm>
            <a:custGeom>
              <a:avLst/>
              <a:gdLst/>
              <a:ahLst/>
              <a:cxnLst/>
              <a:rect l="0" t="0" r="0" b="0"/>
              <a:pathLst>
                <a:path w="120000" h="120000" extrusionOk="0">
                  <a:moveTo>
                    <a:pt x="76363" y="0"/>
                  </a:moveTo>
                  <a:cubicBezTo>
                    <a:pt x="43636" y="21818"/>
                    <a:pt x="21818" y="54545"/>
                    <a:pt x="0" y="87272"/>
                  </a:cubicBezTo>
                  <a:cubicBezTo>
                    <a:pt x="32727" y="103636"/>
                    <a:pt x="65454" y="109090"/>
                    <a:pt x="109090" y="120000"/>
                  </a:cubicBezTo>
                  <a:cubicBezTo>
                    <a:pt x="120000" y="109090"/>
                    <a:pt x="120000" y="92727"/>
                    <a:pt x="120000" y="81818"/>
                  </a:cubicBezTo>
                  <a:cubicBezTo>
                    <a:pt x="120000" y="49090"/>
                    <a:pt x="109090" y="21818"/>
                    <a:pt x="76363" y="0"/>
                  </a:cubicBezTo>
                  <a:close/>
                </a:path>
              </a:pathLst>
            </a:custGeom>
            <a:solidFill>
              <a:srgbClr val="FFAE00"/>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sp>
          <p:nvSpPr>
            <p:cNvPr id="445" name="Shape 445"/>
            <p:cNvSpPr/>
            <p:nvPr/>
          </p:nvSpPr>
          <p:spPr>
            <a:xfrm>
              <a:off x="2925763" y="2844800"/>
              <a:ext cx="45900" cy="92100"/>
            </a:xfrm>
            <a:custGeom>
              <a:avLst/>
              <a:gdLst/>
              <a:ahLst/>
              <a:cxnLst/>
              <a:rect l="0" t="0" r="0" b="0"/>
              <a:pathLst>
                <a:path w="120000" h="120000" extrusionOk="0">
                  <a:moveTo>
                    <a:pt x="0" y="120000"/>
                  </a:moveTo>
                  <a:cubicBezTo>
                    <a:pt x="43636" y="114545"/>
                    <a:pt x="87272" y="103636"/>
                    <a:pt x="120000" y="87272"/>
                  </a:cubicBezTo>
                  <a:cubicBezTo>
                    <a:pt x="98181" y="54545"/>
                    <a:pt x="76363" y="21818"/>
                    <a:pt x="32727" y="0"/>
                  </a:cubicBezTo>
                  <a:cubicBezTo>
                    <a:pt x="10909" y="21818"/>
                    <a:pt x="0" y="49090"/>
                    <a:pt x="0" y="81818"/>
                  </a:cubicBezTo>
                  <a:cubicBezTo>
                    <a:pt x="0" y="92727"/>
                    <a:pt x="0" y="109090"/>
                    <a:pt x="0" y="120000"/>
                  </a:cubicBezTo>
                  <a:close/>
                </a:path>
              </a:pathLst>
            </a:custGeom>
            <a:solidFill>
              <a:srgbClr val="FFAE00"/>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rgbClr val="445469"/>
                </a:solidFill>
                <a:latin typeface="Roboto"/>
                <a:ea typeface="Roboto"/>
                <a:cs typeface="Roboto"/>
                <a:sym typeface="Roboto"/>
              </a:endParaRPr>
            </a:p>
          </p:txBody>
        </p:sp>
      </p:gr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Shape 450" descr="pexels-photo-193821.jpeg"/>
          <p:cNvPicPr preferRelativeResize="0"/>
          <p:nvPr/>
        </p:nvPicPr>
        <p:blipFill rotWithShape="1">
          <a:blip r:embed="rId3">
            <a:alphaModFix/>
          </a:blip>
          <a:srcRect t="7813" b="7813"/>
          <a:stretch/>
        </p:blipFill>
        <p:spPr>
          <a:xfrm>
            <a:off x="0" y="24"/>
            <a:ext cx="9144000" cy="5143475"/>
          </a:xfrm>
          <a:prstGeom prst="rect">
            <a:avLst/>
          </a:prstGeom>
          <a:noFill/>
          <a:ln>
            <a:noFill/>
          </a:ln>
        </p:spPr>
      </p:pic>
      <p:sp>
        <p:nvSpPr>
          <p:cNvPr id="451" name="Shape 451"/>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700" b="0" i="0" u="none" strike="noStrike" cap="none">
                <a:solidFill>
                  <a:srgbClr val="A5A5A5"/>
                </a:solidFill>
                <a:latin typeface="Calibri"/>
                <a:ea typeface="Calibri"/>
                <a:cs typeface="Calibri"/>
                <a:sym typeface="Calibri"/>
              </a:rPr>
              <a:t>14</a:t>
            </a:fld>
            <a:endParaRPr sz="700" b="0" i="0" u="none" strike="noStrike" cap="none">
              <a:solidFill>
                <a:srgbClr val="A5A5A5"/>
              </a:solidFill>
              <a:latin typeface="Calibri"/>
              <a:ea typeface="Calibri"/>
              <a:cs typeface="Calibri"/>
              <a:sym typeface="Calibri"/>
            </a:endParaRPr>
          </a:p>
        </p:txBody>
      </p:sp>
      <p:sp>
        <p:nvSpPr>
          <p:cNvPr id="452" name="Shape 452"/>
          <p:cNvSpPr/>
          <p:nvPr/>
        </p:nvSpPr>
        <p:spPr>
          <a:xfrm>
            <a:off x="5623228" y="610263"/>
            <a:ext cx="2851800" cy="1050900"/>
          </a:xfrm>
          <a:prstGeom prst="rect">
            <a:avLst/>
          </a:prstGeom>
          <a:noFill/>
          <a:ln>
            <a:noFill/>
          </a:ln>
        </p:spPr>
        <p:txBody>
          <a:bodyPr spcFirstLastPara="1" wrap="square" lIns="19050" tIns="19050" rIns="19050" bIns="19050" anchor="ctr" anchorCtr="0">
            <a:noAutofit/>
          </a:bodyPr>
          <a:lstStyle/>
          <a:p>
            <a:pPr marL="0" marR="0" lvl="0" indent="0" algn="l" rtl="0">
              <a:lnSpc>
                <a:spcPct val="70000"/>
              </a:lnSpc>
              <a:spcBef>
                <a:spcPts val="0"/>
              </a:spcBef>
              <a:spcAft>
                <a:spcPts val="0"/>
              </a:spcAft>
              <a:buNone/>
            </a:pPr>
            <a:r>
              <a:rPr lang="en-US" sz="3700" b="1">
                <a:solidFill>
                  <a:srgbClr val="343E47"/>
                </a:solidFill>
                <a:latin typeface="Work Sans"/>
                <a:ea typeface="Work Sans"/>
                <a:cs typeface="Work Sans"/>
                <a:sym typeface="Work Sans"/>
              </a:rPr>
              <a:t>PROMESA</a:t>
            </a:r>
            <a:endParaRPr sz="3700" b="1">
              <a:solidFill>
                <a:schemeClr val="accent3"/>
              </a:solidFill>
              <a:latin typeface="Work Sans"/>
              <a:ea typeface="Work Sans"/>
              <a:cs typeface="Work Sans"/>
              <a:sym typeface="Work Sans"/>
            </a:endParaRPr>
          </a:p>
          <a:p>
            <a:pPr marL="0" marR="0" lvl="0" indent="0" algn="l" rtl="0">
              <a:lnSpc>
                <a:spcPct val="70000"/>
              </a:lnSpc>
              <a:spcBef>
                <a:spcPts val="0"/>
              </a:spcBef>
              <a:spcAft>
                <a:spcPts val="0"/>
              </a:spcAft>
              <a:buNone/>
            </a:pPr>
            <a:r>
              <a:rPr lang="en-US" sz="3700">
                <a:solidFill>
                  <a:srgbClr val="FF6A67"/>
                </a:solidFill>
                <a:latin typeface="Work Sans Light"/>
                <a:ea typeface="Work Sans Light"/>
                <a:cs typeface="Work Sans Light"/>
                <a:sym typeface="Work Sans Light"/>
              </a:rPr>
              <a:t>CENTRAL</a:t>
            </a:r>
            <a:endParaRPr sz="3700" i="0" u="none" strike="noStrike" cap="none">
              <a:solidFill>
                <a:srgbClr val="FF6A67"/>
              </a:solidFill>
              <a:latin typeface="Work Sans Light"/>
              <a:ea typeface="Work Sans Light"/>
              <a:cs typeface="Work Sans Light"/>
              <a:sym typeface="Work Sans Light"/>
            </a:endParaRPr>
          </a:p>
        </p:txBody>
      </p:sp>
      <p:cxnSp>
        <p:nvCxnSpPr>
          <p:cNvPr id="453" name="Shape 453"/>
          <p:cNvCxnSpPr/>
          <p:nvPr/>
        </p:nvCxnSpPr>
        <p:spPr>
          <a:xfrm>
            <a:off x="5623228" y="1844244"/>
            <a:ext cx="3148200" cy="0"/>
          </a:xfrm>
          <a:prstGeom prst="straightConnector1">
            <a:avLst/>
          </a:prstGeom>
          <a:noFill/>
          <a:ln w="9525" cap="flat" cmpd="sng">
            <a:solidFill>
              <a:srgbClr val="B6B6B6"/>
            </a:solidFill>
            <a:prstDash val="solid"/>
            <a:miter lim="8000"/>
            <a:headEnd type="none" w="sm" len="sm"/>
            <a:tailEnd type="none" w="sm" len="sm"/>
          </a:ln>
        </p:spPr>
      </p:cxn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43E47"/>
        </a:solidFill>
        <a:effectLst/>
      </p:bgPr>
    </p:bg>
    <p:spTree>
      <p:nvGrpSpPr>
        <p:cNvPr id="1" name="Shape 457"/>
        <p:cNvGrpSpPr/>
        <p:nvPr/>
      </p:nvGrpSpPr>
      <p:grpSpPr>
        <a:xfrm>
          <a:off x="0" y="0"/>
          <a:ext cx="0" cy="0"/>
          <a:chOff x="0" y="0"/>
          <a:chExt cx="0" cy="0"/>
        </a:xfrm>
      </p:grpSpPr>
      <p:sp>
        <p:nvSpPr>
          <p:cNvPr id="458" name="Shape 458"/>
          <p:cNvSpPr txBox="1">
            <a:spLocks noGrp="1"/>
          </p:cNvSpPr>
          <p:nvPr>
            <p:ph type="ftr" idx="11"/>
          </p:nvPr>
        </p:nvSpPr>
        <p:spPr>
          <a:xfrm>
            <a:off x="697152" y="4901253"/>
            <a:ext cx="2320500" cy="105300"/>
          </a:xfrm>
          <a:prstGeom prst="rect">
            <a:avLst/>
          </a:prstGeom>
          <a:noFill/>
          <a:ln>
            <a:noFill/>
          </a:ln>
        </p:spPr>
        <p:txBody>
          <a:bodyPr spcFirstLastPara="1" wrap="square" lIns="17850" tIns="8925" rIns="17850" bIns="8925" anchor="t" anchorCtr="0">
            <a:noAutofit/>
          </a:bodyPr>
          <a:lstStyle/>
          <a:p>
            <a:pPr marL="0" marR="0" lvl="0" indent="0" algn="l" rtl="0">
              <a:spcBef>
                <a:spcPts val="0"/>
              </a:spcBef>
              <a:spcAft>
                <a:spcPts val="0"/>
              </a:spcAft>
              <a:buNone/>
            </a:pPr>
            <a:r>
              <a:rPr lang="en-US"/>
              <a:t>www.tusitio.com</a:t>
            </a:r>
            <a:endParaRPr sz="700" b="0" i="0">
              <a:solidFill>
                <a:srgbClr val="A5A5A5"/>
              </a:solidFill>
              <a:latin typeface="Calibri"/>
              <a:ea typeface="Calibri"/>
              <a:cs typeface="Calibri"/>
              <a:sym typeface="Calibri"/>
            </a:endParaRPr>
          </a:p>
        </p:txBody>
      </p:sp>
      <p:sp>
        <p:nvSpPr>
          <p:cNvPr id="459" name="Shape 459"/>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700" b="0" i="0">
                <a:solidFill>
                  <a:srgbClr val="A5A5A5"/>
                </a:solidFill>
                <a:latin typeface="Calibri"/>
                <a:ea typeface="Calibri"/>
                <a:cs typeface="Calibri"/>
                <a:sym typeface="Calibri"/>
              </a:rPr>
              <a:t>15</a:t>
            </a:fld>
            <a:endParaRPr sz="700" b="0" i="0">
              <a:solidFill>
                <a:srgbClr val="A5A5A5"/>
              </a:solidFill>
              <a:latin typeface="Calibri"/>
              <a:ea typeface="Calibri"/>
              <a:cs typeface="Calibri"/>
              <a:sym typeface="Calibri"/>
            </a:endParaRPr>
          </a:p>
        </p:txBody>
      </p:sp>
      <p:sp>
        <p:nvSpPr>
          <p:cNvPr id="460" name="Shape 460"/>
          <p:cNvSpPr/>
          <p:nvPr/>
        </p:nvSpPr>
        <p:spPr>
          <a:xfrm>
            <a:off x="2912809" y="4232607"/>
            <a:ext cx="3405000" cy="1259100"/>
          </a:xfrm>
          <a:prstGeom prst="rect">
            <a:avLst/>
          </a:prstGeom>
          <a:noFill/>
          <a:ln>
            <a:noFill/>
          </a:ln>
        </p:spPr>
        <p:txBody>
          <a:bodyPr spcFirstLastPara="1" wrap="square" lIns="19050" tIns="19050" rIns="19050" bIns="19050" anchor="ctr" anchorCtr="0">
            <a:noAutofit/>
          </a:bodyPr>
          <a:lstStyle/>
          <a:p>
            <a:pPr marL="0" lvl="0" indent="0" algn="ctr" rtl="0">
              <a:lnSpc>
                <a:spcPct val="70000"/>
              </a:lnSpc>
              <a:spcBef>
                <a:spcPts val="0"/>
              </a:spcBef>
              <a:spcAft>
                <a:spcPts val="0"/>
              </a:spcAft>
              <a:buNone/>
            </a:pPr>
            <a:r>
              <a:rPr lang="en-US" sz="2100" b="1">
                <a:solidFill>
                  <a:srgbClr val="FFFFFF"/>
                </a:solidFill>
              </a:rPr>
              <a:t>PROMESA</a:t>
            </a:r>
            <a:endParaRPr sz="2100" b="1">
              <a:solidFill>
                <a:srgbClr val="FFFFFF"/>
              </a:solidFill>
            </a:endParaRPr>
          </a:p>
          <a:p>
            <a:pPr marL="0" lvl="0" indent="0" algn="ctr" rtl="0">
              <a:lnSpc>
                <a:spcPct val="70000"/>
              </a:lnSpc>
              <a:spcBef>
                <a:spcPts val="0"/>
              </a:spcBef>
              <a:spcAft>
                <a:spcPts val="0"/>
              </a:spcAft>
              <a:buNone/>
            </a:pPr>
            <a:r>
              <a:rPr lang="en-US" sz="2100" b="1">
                <a:solidFill>
                  <a:srgbClr val="FFD67D"/>
                </a:solidFill>
              </a:rPr>
              <a:t>CENTRAL</a:t>
            </a:r>
            <a:endParaRPr sz="2100" b="1">
              <a:solidFill>
                <a:srgbClr val="FFD67D"/>
              </a:solidFill>
            </a:endParaRPr>
          </a:p>
          <a:p>
            <a:pPr marL="0" lvl="0" indent="0" algn="ctr" rtl="0">
              <a:lnSpc>
                <a:spcPct val="70000"/>
              </a:lnSpc>
              <a:spcBef>
                <a:spcPts val="0"/>
              </a:spcBef>
              <a:spcAft>
                <a:spcPts val="0"/>
              </a:spcAft>
              <a:buClr>
                <a:schemeClr val="dk1"/>
              </a:buClr>
              <a:buFont typeface="Arial"/>
              <a:buNone/>
            </a:pPr>
            <a:endParaRPr sz="2100" b="1">
              <a:solidFill>
                <a:schemeClr val="lt1"/>
              </a:solidFill>
            </a:endParaRPr>
          </a:p>
        </p:txBody>
      </p:sp>
      <p:cxnSp>
        <p:nvCxnSpPr>
          <p:cNvPr id="461" name="Shape 461"/>
          <p:cNvCxnSpPr/>
          <p:nvPr/>
        </p:nvCxnSpPr>
        <p:spPr>
          <a:xfrm>
            <a:off x="3173627" y="4292931"/>
            <a:ext cx="2883300" cy="0"/>
          </a:xfrm>
          <a:prstGeom prst="straightConnector1">
            <a:avLst/>
          </a:prstGeom>
          <a:noFill/>
          <a:ln w="9525" cap="flat" cmpd="sng">
            <a:solidFill>
              <a:schemeClr val="lt1"/>
            </a:solidFill>
            <a:prstDash val="solid"/>
            <a:miter lim="8000"/>
            <a:headEnd type="none" w="sm" len="sm"/>
            <a:tailEnd type="none" w="sm" len="sm"/>
          </a:ln>
        </p:spPr>
      </p:cxnSp>
      <p:sp>
        <p:nvSpPr>
          <p:cNvPr id="462" name="Shape 462"/>
          <p:cNvSpPr/>
          <p:nvPr/>
        </p:nvSpPr>
        <p:spPr>
          <a:xfrm>
            <a:off x="1290128" y="1146117"/>
            <a:ext cx="6832800" cy="1256400"/>
          </a:xfrm>
          <a:prstGeom prst="rect">
            <a:avLst/>
          </a:prstGeom>
          <a:noFill/>
          <a:ln>
            <a:noFill/>
          </a:ln>
        </p:spPr>
        <p:txBody>
          <a:bodyPr spcFirstLastPara="1" wrap="square" lIns="17150" tIns="8925" rIns="17150" bIns="8925" anchor="t" anchorCtr="0">
            <a:noAutofit/>
          </a:bodyPr>
          <a:lstStyle/>
          <a:p>
            <a:pPr marL="0" marR="0" lvl="0" indent="0" algn="ctr" rtl="0">
              <a:spcBef>
                <a:spcPts val="0"/>
              </a:spcBef>
              <a:spcAft>
                <a:spcPts val="0"/>
              </a:spcAft>
              <a:buClr>
                <a:schemeClr val="dk1"/>
              </a:buClr>
              <a:buSzPts val="200"/>
              <a:buFont typeface="Arial"/>
              <a:buNone/>
            </a:pPr>
            <a:r>
              <a:rPr lang="en-US" sz="3100">
                <a:solidFill>
                  <a:schemeClr val="lt1"/>
                </a:solidFill>
                <a:latin typeface="Calibri"/>
                <a:ea typeface="Calibri"/>
                <a:cs typeface="Calibri"/>
                <a:sym typeface="Calibri"/>
              </a:rPr>
              <a:t>Escribe aquí la promesa de tu marca</a:t>
            </a:r>
            <a:endParaRPr sz="3100">
              <a:solidFill>
                <a:srgbClr val="EA6045"/>
              </a:solidFill>
              <a:latin typeface="Calibri"/>
              <a:ea typeface="Calibri"/>
              <a:cs typeface="Calibri"/>
              <a:sym typeface="Calibri"/>
            </a:endParaRPr>
          </a:p>
        </p:txBody>
      </p:sp>
      <p:sp>
        <p:nvSpPr>
          <p:cNvPr id="463" name="Shape 463"/>
          <p:cNvSpPr txBox="1"/>
          <p:nvPr/>
        </p:nvSpPr>
        <p:spPr>
          <a:xfrm>
            <a:off x="846891" y="282975"/>
            <a:ext cx="689400" cy="570300"/>
          </a:xfrm>
          <a:prstGeom prst="rect">
            <a:avLst/>
          </a:prstGeom>
          <a:noFill/>
          <a:ln>
            <a:noFill/>
          </a:ln>
        </p:spPr>
        <p:txBody>
          <a:bodyPr spcFirstLastPara="1" wrap="square" lIns="17850" tIns="17850" rIns="17850" bIns="17850" anchor="t" anchorCtr="0">
            <a:noAutofit/>
          </a:bodyPr>
          <a:lstStyle/>
          <a:p>
            <a:pPr marL="0" lvl="0" indent="0">
              <a:spcBef>
                <a:spcPts val="0"/>
              </a:spcBef>
              <a:spcAft>
                <a:spcPts val="0"/>
              </a:spcAft>
              <a:buNone/>
            </a:pPr>
            <a:r>
              <a:rPr lang="en-US" sz="7800" b="1">
                <a:solidFill>
                  <a:srgbClr val="FFD67D"/>
                </a:solidFill>
                <a:latin typeface="Georgia"/>
                <a:ea typeface="Georgia"/>
                <a:cs typeface="Georgia"/>
                <a:sym typeface="Georgia"/>
              </a:rPr>
              <a:t>“</a:t>
            </a:r>
            <a:endParaRPr sz="7800" b="1">
              <a:solidFill>
                <a:srgbClr val="FFD67D"/>
              </a:solidFill>
              <a:latin typeface="Georgia"/>
              <a:ea typeface="Georgia"/>
              <a:cs typeface="Georgia"/>
              <a:sym typeface="Georgia"/>
            </a:endParaRPr>
          </a:p>
        </p:txBody>
      </p:sp>
      <p:grpSp>
        <p:nvGrpSpPr>
          <p:cNvPr id="464" name="Shape 464"/>
          <p:cNvGrpSpPr/>
          <p:nvPr/>
        </p:nvGrpSpPr>
        <p:grpSpPr>
          <a:xfrm>
            <a:off x="4359095" y="3653806"/>
            <a:ext cx="512440" cy="512440"/>
            <a:chOff x="-1" y="-1"/>
            <a:chExt cx="290400" cy="290400"/>
          </a:xfrm>
        </p:grpSpPr>
        <p:sp>
          <p:nvSpPr>
            <p:cNvPr id="465" name="Shape 465"/>
            <p:cNvSpPr/>
            <p:nvPr/>
          </p:nvSpPr>
          <p:spPr>
            <a:xfrm>
              <a:off x="-1" y="-1"/>
              <a:ext cx="290400" cy="290400"/>
            </a:xfrm>
            <a:custGeom>
              <a:avLst/>
              <a:gdLst/>
              <a:ahLst/>
              <a:cxnLst/>
              <a:rect l="0" t="0" r="0" b="0"/>
              <a:pathLst>
                <a:path w="120000" h="120000" extrusionOk="0">
                  <a:moveTo>
                    <a:pt x="0" y="60000"/>
                  </a:moveTo>
                  <a:cubicBezTo>
                    <a:pt x="0" y="92811"/>
                    <a:pt x="27188" y="120000"/>
                    <a:pt x="60000" y="120000"/>
                  </a:cubicBezTo>
                  <a:cubicBezTo>
                    <a:pt x="92811" y="120000"/>
                    <a:pt x="120000" y="92811"/>
                    <a:pt x="120000" y="60000"/>
                  </a:cubicBezTo>
                  <a:cubicBezTo>
                    <a:pt x="120000" y="27188"/>
                    <a:pt x="92811" y="0"/>
                    <a:pt x="60000" y="0"/>
                  </a:cubicBezTo>
                  <a:cubicBezTo>
                    <a:pt x="27188" y="0"/>
                    <a:pt x="0" y="27188"/>
                    <a:pt x="0" y="60000"/>
                  </a:cubicBezTo>
                  <a:close/>
                  <a:moveTo>
                    <a:pt x="60000" y="3750"/>
                  </a:moveTo>
                  <a:cubicBezTo>
                    <a:pt x="90938" y="3750"/>
                    <a:pt x="116250" y="29061"/>
                    <a:pt x="116250" y="60000"/>
                  </a:cubicBezTo>
                  <a:cubicBezTo>
                    <a:pt x="116250" y="90938"/>
                    <a:pt x="90938" y="116250"/>
                    <a:pt x="60000" y="116250"/>
                  </a:cubicBezTo>
                  <a:cubicBezTo>
                    <a:pt x="29061" y="116250"/>
                    <a:pt x="3750" y="90938"/>
                    <a:pt x="3750" y="60000"/>
                  </a:cubicBezTo>
                  <a:cubicBezTo>
                    <a:pt x="3750" y="29061"/>
                    <a:pt x="29061" y="3750"/>
                    <a:pt x="60000" y="3750"/>
                  </a:cubicBezTo>
                  <a:close/>
                </a:path>
              </a:pathLst>
            </a:custGeom>
            <a:solidFill>
              <a:schemeClr val="lt1"/>
            </a:solidFill>
            <a:ln>
              <a:noFill/>
            </a:ln>
          </p:spPr>
          <p:txBody>
            <a:bodyPr spcFirstLastPara="1" wrap="square" lIns="45725" tIns="45725" rIns="45725" bIns="45725" anchor="t" anchorCtr="0">
              <a:noAutofit/>
            </a:bodyPr>
            <a:lstStyle/>
            <a:p>
              <a:pPr marL="0" marR="0" lvl="0" indent="0" algn="l" rtl="0">
                <a:spcBef>
                  <a:spcPts val="0"/>
                </a:spcBef>
                <a:spcAft>
                  <a:spcPts val="0"/>
                </a:spcAft>
                <a:buNone/>
              </a:pPr>
              <a:endParaRPr sz="1800" b="0" i="0" u="none" strike="noStrike" cap="none">
                <a:solidFill>
                  <a:schemeClr val="accent1"/>
                </a:solidFill>
                <a:latin typeface="Roboto"/>
                <a:ea typeface="Roboto"/>
                <a:cs typeface="Roboto"/>
                <a:sym typeface="Roboto"/>
              </a:endParaRPr>
            </a:p>
          </p:txBody>
        </p:sp>
        <p:sp>
          <p:nvSpPr>
            <p:cNvPr id="466" name="Shape 466"/>
            <p:cNvSpPr/>
            <p:nvPr/>
          </p:nvSpPr>
          <p:spPr>
            <a:xfrm>
              <a:off x="26987" y="26987"/>
              <a:ext cx="236400" cy="236400"/>
            </a:xfrm>
            <a:custGeom>
              <a:avLst/>
              <a:gdLst/>
              <a:ahLst/>
              <a:cxnLst/>
              <a:rect l="0" t="0" r="0" b="0"/>
              <a:pathLst>
                <a:path w="120000" h="120000" extrusionOk="0">
                  <a:moveTo>
                    <a:pt x="60000" y="120000"/>
                  </a:moveTo>
                  <a:cubicBezTo>
                    <a:pt x="93461" y="120000"/>
                    <a:pt x="120000" y="93461"/>
                    <a:pt x="120000" y="60000"/>
                  </a:cubicBezTo>
                  <a:cubicBezTo>
                    <a:pt x="120000" y="26538"/>
                    <a:pt x="93461" y="0"/>
                    <a:pt x="60000" y="0"/>
                  </a:cubicBezTo>
                  <a:cubicBezTo>
                    <a:pt x="26538" y="0"/>
                    <a:pt x="0" y="26538"/>
                    <a:pt x="0" y="60000"/>
                  </a:cubicBezTo>
                  <a:cubicBezTo>
                    <a:pt x="0" y="93461"/>
                    <a:pt x="26538" y="120000"/>
                    <a:pt x="60000" y="120000"/>
                  </a:cubicBezTo>
                  <a:close/>
                  <a:moveTo>
                    <a:pt x="55383" y="4616"/>
                  </a:moveTo>
                  <a:cubicBezTo>
                    <a:pt x="55383" y="11538"/>
                    <a:pt x="55383" y="11538"/>
                    <a:pt x="55383" y="11538"/>
                  </a:cubicBezTo>
                  <a:cubicBezTo>
                    <a:pt x="55383" y="12694"/>
                    <a:pt x="56538" y="13844"/>
                    <a:pt x="57694" y="13844"/>
                  </a:cubicBezTo>
                  <a:cubicBezTo>
                    <a:pt x="58844" y="13844"/>
                    <a:pt x="60000" y="12694"/>
                    <a:pt x="60000" y="11538"/>
                  </a:cubicBezTo>
                  <a:cubicBezTo>
                    <a:pt x="60000" y="4616"/>
                    <a:pt x="60000" y="4616"/>
                    <a:pt x="60000" y="4616"/>
                  </a:cubicBezTo>
                  <a:cubicBezTo>
                    <a:pt x="88844" y="4616"/>
                    <a:pt x="113077" y="26538"/>
                    <a:pt x="115383" y="55383"/>
                  </a:cubicBezTo>
                  <a:cubicBezTo>
                    <a:pt x="108461" y="55383"/>
                    <a:pt x="108461" y="55383"/>
                    <a:pt x="108461" y="55383"/>
                  </a:cubicBezTo>
                  <a:cubicBezTo>
                    <a:pt x="107305" y="55383"/>
                    <a:pt x="106155" y="56538"/>
                    <a:pt x="106155" y="57694"/>
                  </a:cubicBezTo>
                  <a:cubicBezTo>
                    <a:pt x="106155" y="58844"/>
                    <a:pt x="107305" y="60000"/>
                    <a:pt x="108461" y="60000"/>
                  </a:cubicBezTo>
                  <a:cubicBezTo>
                    <a:pt x="115383" y="60000"/>
                    <a:pt x="115383" y="60000"/>
                    <a:pt x="115383" y="60000"/>
                  </a:cubicBezTo>
                  <a:cubicBezTo>
                    <a:pt x="115383" y="90000"/>
                    <a:pt x="90000" y="115383"/>
                    <a:pt x="60000" y="115383"/>
                  </a:cubicBezTo>
                  <a:cubicBezTo>
                    <a:pt x="60000" y="108461"/>
                    <a:pt x="60000" y="108461"/>
                    <a:pt x="60000" y="108461"/>
                  </a:cubicBezTo>
                  <a:cubicBezTo>
                    <a:pt x="60000" y="107305"/>
                    <a:pt x="58844" y="106155"/>
                    <a:pt x="57694" y="106155"/>
                  </a:cubicBezTo>
                  <a:cubicBezTo>
                    <a:pt x="56538" y="106155"/>
                    <a:pt x="55383" y="107305"/>
                    <a:pt x="55383" y="108461"/>
                  </a:cubicBezTo>
                  <a:cubicBezTo>
                    <a:pt x="55383" y="115383"/>
                    <a:pt x="55383" y="115383"/>
                    <a:pt x="55383" y="115383"/>
                  </a:cubicBezTo>
                  <a:cubicBezTo>
                    <a:pt x="26538" y="113077"/>
                    <a:pt x="4616" y="88844"/>
                    <a:pt x="4616" y="60000"/>
                  </a:cubicBezTo>
                  <a:cubicBezTo>
                    <a:pt x="11538" y="60000"/>
                    <a:pt x="11538" y="60000"/>
                    <a:pt x="11538" y="60000"/>
                  </a:cubicBezTo>
                  <a:cubicBezTo>
                    <a:pt x="12694" y="60000"/>
                    <a:pt x="13844" y="58844"/>
                    <a:pt x="13844" y="57694"/>
                  </a:cubicBezTo>
                  <a:cubicBezTo>
                    <a:pt x="13844" y="56538"/>
                    <a:pt x="12694" y="55383"/>
                    <a:pt x="11538" y="55383"/>
                  </a:cubicBezTo>
                  <a:cubicBezTo>
                    <a:pt x="4616" y="55383"/>
                    <a:pt x="4616" y="55383"/>
                    <a:pt x="4616" y="55383"/>
                  </a:cubicBezTo>
                  <a:cubicBezTo>
                    <a:pt x="6922" y="28844"/>
                    <a:pt x="28844" y="6922"/>
                    <a:pt x="55383" y="4616"/>
                  </a:cubicBezTo>
                  <a:close/>
                </a:path>
              </a:pathLst>
            </a:custGeom>
            <a:solidFill>
              <a:schemeClr val="lt1"/>
            </a:solidFill>
            <a:ln>
              <a:noFill/>
            </a:ln>
          </p:spPr>
          <p:txBody>
            <a:bodyPr spcFirstLastPara="1" wrap="square" lIns="45725" tIns="45725" rIns="45725" bIns="45725" anchor="t" anchorCtr="0">
              <a:noAutofit/>
            </a:bodyPr>
            <a:lstStyle/>
            <a:p>
              <a:pPr marL="0" marR="0" lvl="0" indent="0" algn="l" rtl="0">
                <a:spcBef>
                  <a:spcPts val="0"/>
                </a:spcBef>
                <a:spcAft>
                  <a:spcPts val="0"/>
                </a:spcAft>
                <a:buNone/>
              </a:pPr>
              <a:endParaRPr sz="1800" b="0" i="0" u="none" strike="noStrike" cap="none">
                <a:solidFill>
                  <a:schemeClr val="accent1"/>
                </a:solidFill>
                <a:latin typeface="Roboto"/>
                <a:ea typeface="Roboto"/>
                <a:cs typeface="Roboto"/>
                <a:sym typeface="Roboto"/>
              </a:endParaRPr>
            </a:p>
          </p:txBody>
        </p:sp>
        <p:sp>
          <p:nvSpPr>
            <p:cNvPr id="467" name="Shape 467"/>
            <p:cNvSpPr/>
            <p:nvPr/>
          </p:nvSpPr>
          <p:spPr>
            <a:xfrm>
              <a:off x="79942" y="79938"/>
              <a:ext cx="130500" cy="128100"/>
            </a:xfrm>
            <a:custGeom>
              <a:avLst/>
              <a:gdLst/>
              <a:ahLst/>
              <a:cxnLst/>
              <a:rect l="0" t="0" r="0" b="0"/>
              <a:pathLst>
                <a:path w="120000" h="120000" extrusionOk="0">
                  <a:moveTo>
                    <a:pt x="5738" y="120000"/>
                  </a:moveTo>
                  <a:cubicBezTo>
                    <a:pt x="5738" y="120000"/>
                    <a:pt x="5738" y="120000"/>
                    <a:pt x="7828" y="120000"/>
                  </a:cubicBezTo>
                  <a:cubicBezTo>
                    <a:pt x="53740" y="86167"/>
                    <a:pt x="53740" y="86167"/>
                    <a:pt x="53740" y="86167"/>
                  </a:cubicBezTo>
                  <a:cubicBezTo>
                    <a:pt x="55825" y="86167"/>
                    <a:pt x="57915" y="86167"/>
                    <a:pt x="60000" y="86167"/>
                  </a:cubicBezTo>
                  <a:cubicBezTo>
                    <a:pt x="74609" y="86167"/>
                    <a:pt x="85043" y="75593"/>
                    <a:pt x="85043" y="60789"/>
                  </a:cubicBezTo>
                  <a:cubicBezTo>
                    <a:pt x="85043" y="58680"/>
                    <a:pt x="85043" y="56565"/>
                    <a:pt x="85043" y="54450"/>
                  </a:cubicBezTo>
                  <a:cubicBezTo>
                    <a:pt x="118436" y="5814"/>
                    <a:pt x="118436" y="5814"/>
                    <a:pt x="118436" y="5814"/>
                  </a:cubicBezTo>
                  <a:cubicBezTo>
                    <a:pt x="120521" y="5814"/>
                    <a:pt x="120521" y="3699"/>
                    <a:pt x="118436" y="1584"/>
                  </a:cubicBezTo>
                  <a:cubicBezTo>
                    <a:pt x="116346" y="-530"/>
                    <a:pt x="114261" y="-530"/>
                    <a:pt x="112171" y="1584"/>
                  </a:cubicBezTo>
                  <a:cubicBezTo>
                    <a:pt x="64174" y="35416"/>
                    <a:pt x="64174" y="35416"/>
                    <a:pt x="64174" y="35416"/>
                  </a:cubicBezTo>
                  <a:cubicBezTo>
                    <a:pt x="62084" y="35416"/>
                    <a:pt x="62084" y="35416"/>
                    <a:pt x="60000" y="35416"/>
                  </a:cubicBezTo>
                  <a:cubicBezTo>
                    <a:pt x="45390" y="35416"/>
                    <a:pt x="34956" y="45991"/>
                    <a:pt x="34956" y="60789"/>
                  </a:cubicBezTo>
                  <a:cubicBezTo>
                    <a:pt x="34956" y="62904"/>
                    <a:pt x="34956" y="65019"/>
                    <a:pt x="34956" y="65019"/>
                  </a:cubicBezTo>
                  <a:cubicBezTo>
                    <a:pt x="1563" y="113655"/>
                    <a:pt x="1563" y="113655"/>
                    <a:pt x="1563" y="113655"/>
                  </a:cubicBezTo>
                  <a:cubicBezTo>
                    <a:pt x="-521" y="115770"/>
                    <a:pt x="-521" y="117885"/>
                    <a:pt x="1563" y="120000"/>
                  </a:cubicBezTo>
                  <a:cubicBezTo>
                    <a:pt x="3653" y="120000"/>
                    <a:pt x="3653" y="120000"/>
                    <a:pt x="5738" y="120000"/>
                  </a:cubicBezTo>
                  <a:close/>
                  <a:moveTo>
                    <a:pt x="43306" y="60789"/>
                  </a:moveTo>
                  <a:cubicBezTo>
                    <a:pt x="43306" y="52335"/>
                    <a:pt x="51650" y="43876"/>
                    <a:pt x="60000" y="43876"/>
                  </a:cubicBezTo>
                  <a:cubicBezTo>
                    <a:pt x="68349" y="43876"/>
                    <a:pt x="76693" y="52335"/>
                    <a:pt x="76693" y="60789"/>
                  </a:cubicBezTo>
                  <a:cubicBezTo>
                    <a:pt x="76693" y="69249"/>
                    <a:pt x="68349" y="77708"/>
                    <a:pt x="60000" y="77708"/>
                  </a:cubicBezTo>
                  <a:cubicBezTo>
                    <a:pt x="51650" y="77708"/>
                    <a:pt x="43306" y="69249"/>
                    <a:pt x="43306" y="60789"/>
                  </a:cubicBezTo>
                  <a:close/>
                  <a:moveTo>
                    <a:pt x="97562" y="22727"/>
                  </a:moveTo>
                  <a:cubicBezTo>
                    <a:pt x="80868" y="45991"/>
                    <a:pt x="80868" y="45991"/>
                    <a:pt x="80868" y="45991"/>
                  </a:cubicBezTo>
                  <a:cubicBezTo>
                    <a:pt x="78783" y="43876"/>
                    <a:pt x="76693" y="41761"/>
                    <a:pt x="74609" y="39646"/>
                  </a:cubicBezTo>
                  <a:lnTo>
                    <a:pt x="97562" y="22727"/>
                  </a:lnTo>
                  <a:close/>
                  <a:moveTo>
                    <a:pt x="39131" y="75593"/>
                  </a:moveTo>
                  <a:cubicBezTo>
                    <a:pt x="41216" y="77708"/>
                    <a:pt x="43306" y="79823"/>
                    <a:pt x="45390" y="81938"/>
                  </a:cubicBezTo>
                  <a:cubicBezTo>
                    <a:pt x="22437" y="96742"/>
                    <a:pt x="22437" y="96742"/>
                    <a:pt x="22437" y="96742"/>
                  </a:cubicBezTo>
                  <a:lnTo>
                    <a:pt x="39131" y="75593"/>
                  </a:lnTo>
                  <a:close/>
                </a:path>
              </a:pathLst>
            </a:custGeom>
            <a:solidFill>
              <a:schemeClr val="lt1"/>
            </a:solidFill>
            <a:ln>
              <a:noFill/>
            </a:ln>
          </p:spPr>
          <p:txBody>
            <a:bodyPr spcFirstLastPara="1" wrap="square" lIns="45725" tIns="45725" rIns="45725" bIns="45725" anchor="t" anchorCtr="0">
              <a:noAutofit/>
            </a:bodyPr>
            <a:lstStyle/>
            <a:p>
              <a:pPr marL="0" marR="0" lvl="0" indent="0" algn="l" rtl="0">
                <a:spcBef>
                  <a:spcPts val="0"/>
                </a:spcBef>
                <a:spcAft>
                  <a:spcPts val="0"/>
                </a:spcAft>
                <a:buNone/>
              </a:pPr>
              <a:endParaRPr sz="1800" b="0" i="0" u="none" strike="noStrike" cap="none">
                <a:solidFill>
                  <a:schemeClr val="accent1"/>
                </a:solidFill>
                <a:latin typeface="Roboto"/>
                <a:ea typeface="Roboto"/>
                <a:cs typeface="Roboto"/>
                <a:sym typeface="Roboto"/>
              </a:endParaRPr>
            </a:p>
          </p:txBody>
        </p:sp>
      </p:gr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Shape 472"/>
          <p:cNvPicPr preferRelativeResize="0"/>
          <p:nvPr/>
        </p:nvPicPr>
        <p:blipFill rotWithShape="1">
          <a:blip r:embed="rId3">
            <a:alphaModFix/>
          </a:blip>
          <a:srcRect r="10458"/>
          <a:stretch/>
        </p:blipFill>
        <p:spPr>
          <a:xfrm>
            <a:off x="2240776" y="-50"/>
            <a:ext cx="6903226" cy="5143499"/>
          </a:xfrm>
          <a:prstGeom prst="rect">
            <a:avLst/>
          </a:prstGeom>
          <a:noFill/>
          <a:ln>
            <a:noFill/>
          </a:ln>
        </p:spPr>
      </p:pic>
      <p:sp>
        <p:nvSpPr>
          <p:cNvPr id="473" name="Shape 473"/>
          <p:cNvSpPr/>
          <p:nvPr/>
        </p:nvSpPr>
        <p:spPr>
          <a:xfrm>
            <a:off x="2890191" y="24"/>
            <a:ext cx="6253800" cy="5143500"/>
          </a:xfrm>
          <a:prstGeom prst="rect">
            <a:avLst/>
          </a:prstGeom>
          <a:solidFill>
            <a:srgbClr val="151C19">
              <a:alpha val="33730"/>
            </a:srgbClr>
          </a:solidFill>
          <a:ln>
            <a:noFill/>
          </a:ln>
          <a:effectLst>
            <a:outerShdw blurRad="38100" dist="25400" dir="5400000" rotWithShape="0">
              <a:srgbClr val="000000">
                <a:alpha val="49800"/>
              </a:srgbClr>
            </a:outerShdw>
          </a:effectLst>
        </p:spPr>
        <p:txBody>
          <a:bodyPr spcFirstLastPara="1" wrap="square" lIns="19050" tIns="19050" rIns="19050" bIns="19050" anchor="ctr" anchorCtr="0">
            <a:noAutofit/>
          </a:bodyPr>
          <a:lstStyle/>
          <a:p>
            <a:pPr marL="0" marR="0" lvl="0" indent="0" algn="ctr" rtl="0">
              <a:spcBef>
                <a:spcPts val="0"/>
              </a:spcBef>
              <a:spcAft>
                <a:spcPts val="0"/>
              </a:spcAft>
              <a:buNone/>
            </a:pPr>
            <a:endParaRPr sz="1200" b="0" i="0" u="none" strike="noStrike" cap="none">
              <a:solidFill>
                <a:srgbClr val="FFFFFF"/>
              </a:solidFill>
              <a:latin typeface="Arial"/>
              <a:ea typeface="Arial"/>
              <a:cs typeface="Arial"/>
              <a:sym typeface="Arial"/>
            </a:endParaRPr>
          </a:p>
        </p:txBody>
      </p:sp>
      <p:sp>
        <p:nvSpPr>
          <p:cNvPr id="474" name="Shape 474"/>
          <p:cNvSpPr/>
          <p:nvPr/>
        </p:nvSpPr>
        <p:spPr>
          <a:xfrm>
            <a:off x="603577" y="4894612"/>
            <a:ext cx="2603100" cy="248700"/>
          </a:xfrm>
          <a:prstGeom prst="rect">
            <a:avLst/>
          </a:prstGeom>
          <a:noFill/>
          <a:ln>
            <a:noFill/>
          </a:ln>
        </p:spPr>
        <p:txBody>
          <a:bodyPr spcFirstLastPara="1" wrap="square" lIns="17150" tIns="8925" rIns="17150" bIns="8925" anchor="b" anchorCtr="0">
            <a:noAutofit/>
          </a:bodyPr>
          <a:lstStyle/>
          <a:p>
            <a:pPr marL="0" marR="0" lvl="0" indent="0" algn="l" rtl="0">
              <a:spcBef>
                <a:spcPts val="0"/>
              </a:spcBef>
              <a:spcAft>
                <a:spcPts val="0"/>
              </a:spcAft>
              <a:buNone/>
            </a:pPr>
            <a:r>
              <a:rPr lang="en-US" sz="800">
                <a:solidFill>
                  <a:srgbClr val="FFFFFF"/>
                </a:solidFill>
                <a:latin typeface="Calibri"/>
                <a:ea typeface="Calibri"/>
                <a:cs typeface="Calibri"/>
                <a:sym typeface="Calibri"/>
              </a:rPr>
              <a:t>www.tusitio.com</a:t>
            </a:r>
            <a:endParaRPr sz="800" b="0" i="0" u="none" strike="noStrike" cap="none">
              <a:solidFill>
                <a:srgbClr val="FFFFFF"/>
              </a:solidFill>
              <a:latin typeface="Calibri"/>
              <a:ea typeface="Calibri"/>
              <a:cs typeface="Calibri"/>
              <a:sym typeface="Calibri"/>
            </a:endParaRPr>
          </a:p>
        </p:txBody>
      </p:sp>
      <p:sp>
        <p:nvSpPr>
          <p:cNvPr id="475" name="Shape 475"/>
          <p:cNvSpPr/>
          <p:nvPr/>
        </p:nvSpPr>
        <p:spPr>
          <a:xfrm>
            <a:off x="0" y="15"/>
            <a:ext cx="2890200" cy="5143500"/>
          </a:xfrm>
          <a:prstGeom prst="rect">
            <a:avLst/>
          </a:prstGeom>
          <a:solidFill>
            <a:srgbClr val="FF6A67"/>
          </a:solidFill>
          <a:ln>
            <a:noFill/>
          </a:ln>
        </p:spPr>
        <p:txBody>
          <a:bodyPr spcFirstLastPara="1" wrap="square" lIns="17850" tIns="17850" rIns="17850" bIns="17850" anchor="ctr" anchorCtr="0">
            <a:noAutofit/>
          </a:bodyPr>
          <a:lstStyle/>
          <a:p>
            <a:pPr marL="0" lvl="0" indent="0">
              <a:spcBef>
                <a:spcPts val="0"/>
              </a:spcBef>
              <a:spcAft>
                <a:spcPts val="0"/>
              </a:spcAft>
              <a:buNone/>
            </a:pPr>
            <a:endParaRPr/>
          </a:p>
        </p:txBody>
      </p:sp>
      <p:sp>
        <p:nvSpPr>
          <p:cNvPr id="476" name="Shape 476"/>
          <p:cNvSpPr/>
          <p:nvPr/>
        </p:nvSpPr>
        <p:spPr>
          <a:xfrm>
            <a:off x="511183" y="500732"/>
            <a:ext cx="4212600" cy="4142100"/>
          </a:xfrm>
          <a:prstGeom prst="rect">
            <a:avLst/>
          </a:prstGeom>
          <a:solidFill>
            <a:srgbClr val="556271"/>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200" b="0" i="0" u="none" strike="noStrike" cap="none">
              <a:solidFill>
                <a:srgbClr val="FFFFFF"/>
              </a:solidFill>
              <a:latin typeface="Arial"/>
              <a:ea typeface="Arial"/>
              <a:cs typeface="Arial"/>
              <a:sym typeface="Arial"/>
            </a:endParaRPr>
          </a:p>
        </p:txBody>
      </p:sp>
      <p:sp>
        <p:nvSpPr>
          <p:cNvPr id="477" name="Shape 477"/>
          <p:cNvSpPr txBox="1"/>
          <p:nvPr/>
        </p:nvSpPr>
        <p:spPr>
          <a:xfrm>
            <a:off x="618447" y="512880"/>
            <a:ext cx="3959100" cy="1410600"/>
          </a:xfrm>
          <a:prstGeom prst="rect">
            <a:avLst/>
          </a:prstGeom>
          <a:noFill/>
          <a:ln>
            <a:noFill/>
          </a:ln>
        </p:spPr>
        <p:txBody>
          <a:bodyPr spcFirstLastPara="1" wrap="square" lIns="19050" tIns="19050" rIns="19050" bIns="19050" anchor="ctr" anchorCtr="0">
            <a:noAutofit/>
          </a:bodyPr>
          <a:lstStyle/>
          <a:p>
            <a:pPr marL="0" marR="0" lvl="0" indent="0" algn="ctr" rtl="0">
              <a:lnSpc>
                <a:spcPct val="70000"/>
              </a:lnSpc>
              <a:spcBef>
                <a:spcPts val="0"/>
              </a:spcBef>
              <a:spcAft>
                <a:spcPts val="0"/>
              </a:spcAft>
              <a:buNone/>
            </a:pPr>
            <a:r>
              <a:rPr lang="en-US" sz="3500" b="1">
                <a:solidFill>
                  <a:srgbClr val="FF6A67"/>
                </a:solidFill>
                <a:latin typeface="Work Sans"/>
                <a:ea typeface="Work Sans"/>
                <a:cs typeface="Work Sans"/>
                <a:sym typeface="Work Sans"/>
              </a:rPr>
              <a:t>PERSONALIDAD </a:t>
            </a:r>
            <a:endParaRPr sz="3500" b="1">
              <a:solidFill>
                <a:srgbClr val="FF6A67"/>
              </a:solidFill>
              <a:latin typeface="Work Sans"/>
              <a:ea typeface="Work Sans"/>
              <a:cs typeface="Work Sans"/>
              <a:sym typeface="Work Sans"/>
            </a:endParaRPr>
          </a:p>
          <a:p>
            <a:pPr marL="0" marR="0" lvl="0" indent="0" algn="ctr" rtl="0">
              <a:lnSpc>
                <a:spcPct val="70000"/>
              </a:lnSpc>
              <a:spcBef>
                <a:spcPts val="0"/>
              </a:spcBef>
              <a:spcAft>
                <a:spcPts val="0"/>
              </a:spcAft>
              <a:buNone/>
            </a:pPr>
            <a:r>
              <a:rPr lang="en-US" b="1">
                <a:solidFill>
                  <a:srgbClr val="FFFFFF"/>
                </a:solidFill>
                <a:latin typeface="Source Sans Pro"/>
                <a:ea typeface="Source Sans Pro"/>
                <a:cs typeface="Source Sans Pro"/>
                <a:sym typeface="Source Sans Pro"/>
              </a:rPr>
              <a:t>de la marca</a:t>
            </a:r>
            <a:endParaRPr>
              <a:solidFill>
                <a:srgbClr val="FFFFFF"/>
              </a:solidFill>
              <a:latin typeface="Source Sans Pro Light"/>
              <a:ea typeface="Source Sans Pro Light"/>
              <a:cs typeface="Source Sans Pro Light"/>
              <a:sym typeface="Source Sans Pro Light"/>
            </a:endParaRPr>
          </a:p>
        </p:txBody>
      </p:sp>
      <p:sp>
        <p:nvSpPr>
          <p:cNvPr id="478" name="Shape 478"/>
          <p:cNvSpPr/>
          <p:nvPr/>
        </p:nvSpPr>
        <p:spPr>
          <a:xfrm>
            <a:off x="882579" y="2119150"/>
            <a:ext cx="3469800" cy="905100"/>
          </a:xfrm>
          <a:prstGeom prst="rect">
            <a:avLst/>
          </a:prstGeom>
          <a:noFill/>
          <a:ln>
            <a:noFill/>
          </a:ln>
        </p:spPr>
        <p:txBody>
          <a:bodyPr spcFirstLastPara="1" wrap="square" lIns="17150" tIns="8925" rIns="17150" bIns="8925" anchor="t" anchorCtr="0">
            <a:noAutofit/>
          </a:bodyPr>
          <a:lstStyle/>
          <a:p>
            <a:pPr marL="0" marR="0" lvl="0" indent="0" rtl="0">
              <a:lnSpc>
                <a:spcPct val="150000"/>
              </a:lnSpc>
              <a:spcBef>
                <a:spcPts val="0"/>
              </a:spcBef>
              <a:spcAft>
                <a:spcPts val="0"/>
              </a:spcAft>
              <a:buNone/>
            </a:pPr>
            <a:r>
              <a:rPr lang="en-US" sz="1000">
                <a:solidFill>
                  <a:srgbClr val="FFFFFF"/>
                </a:solidFill>
                <a:latin typeface="Source Sans Pro"/>
                <a:ea typeface="Source Sans Pro"/>
                <a:cs typeface="Source Sans Pro"/>
                <a:sym typeface="Source Sans Pro"/>
              </a:rPr>
              <a:t>Somos un ente vivo, con sentido y esencia, aquí nos presentamos</a:t>
            </a:r>
            <a:endParaRPr sz="1000">
              <a:latin typeface="Source Sans Pro"/>
              <a:ea typeface="Source Sans Pro"/>
              <a:cs typeface="Source Sans Pro"/>
              <a:sym typeface="Source Sans Pro"/>
            </a:endParaRPr>
          </a:p>
        </p:txBody>
      </p:sp>
      <p:cxnSp>
        <p:nvCxnSpPr>
          <p:cNvPr id="479" name="Shape 479"/>
          <p:cNvCxnSpPr/>
          <p:nvPr/>
        </p:nvCxnSpPr>
        <p:spPr>
          <a:xfrm>
            <a:off x="882578" y="1923448"/>
            <a:ext cx="3469800" cy="0"/>
          </a:xfrm>
          <a:prstGeom prst="straightConnector1">
            <a:avLst/>
          </a:prstGeom>
          <a:noFill/>
          <a:ln w="19050" cap="flat" cmpd="sng">
            <a:solidFill>
              <a:srgbClr val="E6B8AF">
                <a:alpha val="29800"/>
              </a:srgbClr>
            </a:solidFill>
            <a:prstDash val="solid"/>
            <a:miter lim="8000"/>
            <a:headEnd type="none" w="sm" len="sm"/>
            <a:tailEnd type="none" w="sm" len="sm"/>
          </a:ln>
        </p:spPr>
      </p:cxnSp>
      <p:sp>
        <p:nvSpPr>
          <p:cNvPr id="480" name="Shape 480"/>
          <p:cNvSpPr txBox="1"/>
          <p:nvPr/>
        </p:nvSpPr>
        <p:spPr>
          <a:xfrm>
            <a:off x="5620725" y="2182525"/>
            <a:ext cx="1654500" cy="42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solidFill>
                  <a:srgbClr val="FFFFFF"/>
                </a:solidFill>
                <a:latin typeface="Bree Serif"/>
                <a:ea typeface="Bree Serif"/>
                <a:cs typeface="Bree Serif"/>
                <a:sym typeface="Bree Serif"/>
              </a:rPr>
              <a:t>LA</a:t>
            </a:r>
            <a:endParaRPr sz="2400" b="1">
              <a:solidFill>
                <a:srgbClr val="FFFFFF"/>
              </a:solidFill>
              <a:latin typeface="Bree Serif"/>
              <a:ea typeface="Bree Serif"/>
              <a:cs typeface="Bree Serif"/>
              <a:sym typeface="Bree Serif"/>
            </a:endParaRPr>
          </a:p>
          <a:p>
            <a:pPr marL="0" lvl="0" indent="0" algn="ctr">
              <a:spcBef>
                <a:spcPts val="0"/>
              </a:spcBef>
              <a:spcAft>
                <a:spcPts val="0"/>
              </a:spcAft>
              <a:buNone/>
            </a:pPr>
            <a:r>
              <a:rPr lang="en-US" sz="2400" b="1">
                <a:solidFill>
                  <a:srgbClr val="FFFFFF"/>
                </a:solidFill>
                <a:latin typeface="Bree Serif"/>
                <a:ea typeface="Bree Serif"/>
                <a:cs typeface="Bree Serif"/>
                <a:sym typeface="Bree Serif"/>
              </a:rPr>
              <a:t> MARCA</a:t>
            </a:r>
            <a:endParaRPr sz="2400" b="1">
              <a:solidFill>
                <a:srgbClr val="FFFFFF"/>
              </a:solidFill>
              <a:latin typeface="Bree Serif"/>
              <a:ea typeface="Bree Serif"/>
              <a:cs typeface="Bree Serif"/>
              <a:sym typeface="Bree Serif"/>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7"/>
                                        </p:tgtEl>
                                        <p:attrNameLst>
                                          <p:attrName>style.visibility</p:attrName>
                                        </p:attrNameLst>
                                      </p:cBhvr>
                                      <p:to>
                                        <p:strVal val="visible"/>
                                      </p:to>
                                    </p:set>
                                    <p:animEffect transition="in" filter="fade">
                                      <p:cBhvr>
                                        <p:cTn id="7" dur="500"/>
                                        <p:tgtEl>
                                          <p:spTgt spid="47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78"/>
                                        </p:tgtEl>
                                        <p:attrNameLst>
                                          <p:attrName>style.visibility</p:attrName>
                                        </p:attrNameLst>
                                      </p:cBhvr>
                                      <p:to>
                                        <p:strVal val="visible"/>
                                      </p:to>
                                    </p:set>
                                    <p:animEffect transition="in" filter="fade">
                                      <p:cBhvr>
                                        <p:cTn id="11" dur="500"/>
                                        <p:tgtEl>
                                          <p:spTgt spid="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p:nvPr/>
        </p:nvSpPr>
        <p:spPr>
          <a:xfrm>
            <a:off x="511183" y="500732"/>
            <a:ext cx="8121600" cy="4142100"/>
          </a:xfrm>
          <a:prstGeom prst="rect">
            <a:avLst/>
          </a:prstGeom>
          <a:solidFill>
            <a:srgbClr val="F4F4F4"/>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200">
              <a:solidFill>
                <a:srgbClr val="FFFFFF"/>
              </a:solidFill>
              <a:latin typeface="Arial"/>
              <a:ea typeface="Arial"/>
              <a:cs typeface="Arial"/>
              <a:sym typeface="Arial"/>
            </a:endParaRPr>
          </a:p>
        </p:txBody>
      </p:sp>
      <p:sp>
        <p:nvSpPr>
          <p:cNvPr id="486" name="Shape 486"/>
          <p:cNvSpPr/>
          <p:nvPr/>
        </p:nvSpPr>
        <p:spPr>
          <a:xfrm>
            <a:off x="589179" y="2898770"/>
            <a:ext cx="4962000" cy="1050900"/>
          </a:xfrm>
          <a:prstGeom prst="rect">
            <a:avLst/>
          </a:prstGeom>
          <a:noFill/>
          <a:ln>
            <a:noFill/>
          </a:ln>
        </p:spPr>
        <p:txBody>
          <a:bodyPr spcFirstLastPara="1" wrap="square" lIns="19050" tIns="19050" rIns="19050" bIns="19050" anchor="ctr" anchorCtr="0">
            <a:noAutofit/>
          </a:bodyPr>
          <a:lstStyle/>
          <a:p>
            <a:pPr marL="0" marR="0" lvl="0" indent="0" algn="l" rtl="0">
              <a:lnSpc>
                <a:spcPct val="70000"/>
              </a:lnSpc>
              <a:spcBef>
                <a:spcPts val="0"/>
              </a:spcBef>
              <a:spcAft>
                <a:spcPts val="0"/>
              </a:spcAft>
              <a:buNone/>
            </a:pPr>
            <a:r>
              <a:rPr lang="en-US" sz="1900" b="1">
                <a:solidFill>
                  <a:schemeClr val="accent1"/>
                </a:solidFill>
              </a:rPr>
              <a:t>DIVERTIDA</a:t>
            </a:r>
            <a:endParaRPr sz="1900" b="1">
              <a:solidFill>
                <a:schemeClr val="accent1"/>
              </a:solidFill>
            </a:endParaRPr>
          </a:p>
          <a:p>
            <a:pPr marL="0" marR="0" lvl="0" indent="0" algn="l" rtl="0">
              <a:lnSpc>
                <a:spcPct val="70000"/>
              </a:lnSpc>
              <a:spcBef>
                <a:spcPts val="0"/>
              </a:spcBef>
              <a:spcAft>
                <a:spcPts val="0"/>
              </a:spcAft>
              <a:buNone/>
            </a:pPr>
            <a:r>
              <a:rPr lang="en-US" sz="1900" b="1">
                <a:solidFill>
                  <a:schemeClr val="accent3"/>
                </a:solidFill>
              </a:rPr>
              <a:t>ENÉRGICA </a:t>
            </a:r>
            <a:endParaRPr sz="1900" b="1">
              <a:solidFill>
                <a:schemeClr val="accent3"/>
              </a:solidFill>
            </a:endParaRPr>
          </a:p>
          <a:p>
            <a:pPr marL="0" marR="0" lvl="0" indent="0" algn="l" rtl="0">
              <a:lnSpc>
                <a:spcPct val="70000"/>
              </a:lnSpc>
              <a:spcBef>
                <a:spcPts val="0"/>
              </a:spcBef>
              <a:spcAft>
                <a:spcPts val="0"/>
              </a:spcAft>
              <a:buNone/>
            </a:pPr>
            <a:r>
              <a:rPr lang="en-US" sz="1900" b="1">
                <a:solidFill>
                  <a:schemeClr val="accent4"/>
                </a:solidFill>
              </a:rPr>
              <a:t>PLANIFICADA</a:t>
            </a:r>
            <a:endParaRPr sz="1900" b="1">
              <a:solidFill>
                <a:schemeClr val="accent4"/>
              </a:solidFill>
            </a:endParaRPr>
          </a:p>
          <a:p>
            <a:pPr marL="0" marR="0" lvl="0" indent="0" algn="l" rtl="0">
              <a:lnSpc>
                <a:spcPct val="70000"/>
              </a:lnSpc>
              <a:spcBef>
                <a:spcPts val="0"/>
              </a:spcBef>
              <a:spcAft>
                <a:spcPts val="0"/>
              </a:spcAft>
              <a:buNone/>
            </a:pPr>
            <a:r>
              <a:rPr lang="en-US" sz="1900" b="1">
                <a:solidFill>
                  <a:schemeClr val="accent2"/>
                </a:solidFill>
              </a:rPr>
              <a:t>MODERNA Y DE ALTA TECNOLOGÍA</a:t>
            </a:r>
            <a:endParaRPr sz="1900" b="1">
              <a:solidFill>
                <a:schemeClr val="accent2"/>
              </a:solidFill>
            </a:endParaRPr>
          </a:p>
          <a:p>
            <a:pPr marL="0" lvl="0" indent="0" rtl="0">
              <a:lnSpc>
                <a:spcPct val="70000"/>
              </a:lnSpc>
              <a:spcBef>
                <a:spcPts val="0"/>
              </a:spcBef>
              <a:spcAft>
                <a:spcPts val="0"/>
              </a:spcAft>
              <a:buClr>
                <a:schemeClr val="dk1"/>
              </a:buClr>
              <a:buFont typeface="Arial"/>
              <a:buNone/>
            </a:pPr>
            <a:r>
              <a:rPr lang="en-US" sz="1900" b="1">
                <a:solidFill>
                  <a:schemeClr val="accent1"/>
                </a:solidFill>
              </a:rPr>
              <a:t>INNOVADORA</a:t>
            </a:r>
            <a:endParaRPr sz="1900" b="1">
              <a:solidFill>
                <a:schemeClr val="accent1"/>
              </a:solidFill>
            </a:endParaRPr>
          </a:p>
          <a:p>
            <a:pPr marL="0" lvl="0" indent="0" rtl="0">
              <a:lnSpc>
                <a:spcPct val="70000"/>
              </a:lnSpc>
              <a:spcBef>
                <a:spcPts val="0"/>
              </a:spcBef>
              <a:spcAft>
                <a:spcPts val="0"/>
              </a:spcAft>
              <a:buClr>
                <a:schemeClr val="dk1"/>
              </a:buClr>
              <a:buFont typeface="Arial"/>
              <a:buNone/>
            </a:pPr>
            <a:r>
              <a:rPr lang="en-US" sz="1900" b="1">
                <a:solidFill>
                  <a:schemeClr val="accent3"/>
                </a:solidFill>
              </a:rPr>
              <a:t>AGRADABLE Y AMIGABLE</a:t>
            </a:r>
            <a:endParaRPr sz="1900" b="1">
              <a:solidFill>
                <a:schemeClr val="accent3"/>
              </a:solidFill>
            </a:endParaRPr>
          </a:p>
          <a:p>
            <a:pPr marL="0" lvl="0" indent="0" rtl="0">
              <a:lnSpc>
                <a:spcPct val="70000"/>
              </a:lnSpc>
              <a:spcBef>
                <a:spcPts val="0"/>
              </a:spcBef>
              <a:spcAft>
                <a:spcPts val="0"/>
              </a:spcAft>
              <a:buClr>
                <a:schemeClr val="dk1"/>
              </a:buClr>
              <a:buFont typeface="Arial"/>
              <a:buNone/>
            </a:pPr>
            <a:r>
              <a:rPr lang="en-US" sz="1900" b="1">
                <a:solidFill>
                  <a:schemeClr val="accent4"/>
                </a:solidFill>
              </a:rPr>
              <a:t>PROFESIONAL</a:t>
            </a:r>
            <a:endParaRPr sz="1900" b="1">
              <a:solidFill>
                <a:schemeClr val="accent2"/>
              </a:solidFill>
            </a:endParaRPr>
          </a:p>
        </p:txBody>
      </p:sp>
      <p:sp>
        <p:nvSpPr>
          <p:cNvPr id="487" name="Shape 487"/>
          <p:cNvSpPr txBox="1">
            <a:spLocks noGrp="1"/>
          </p:cNvSpPr>
          <p:nvPr>
            <p:ph type="ftr" idx="11"/>
          </p:nvPr>
        </p:nvSpPr>
        <p:spPr>
          <a:xfrm>
            <a:off x="697152" y="4901253"/>
            <a:ext cx="2320500" cy="105300"/>
          </a:xfrm>
          <a:prstGeom prst="rect">
            <a:avLst/>
          </a:prstGeom>
          <a:noFill/>
          <a:ln>
            <a:noFill/>
          </a:ln>
        </p:spPr>
        <p:txBody>
          <a:bodyPr spcFirstLastPara="1" wrap="square" lIns="17850" tIns="8925" rIns="17850" bIns="8925" anchor="t" anchorCtr="0">
            <a:noAutofit/>
          </a:bodyPr>
          <a:lstStyle/>
          <a:p>
            <a:pPr marL="0" marR="0" lvl="0" indent="0" algn="l" rtl="0">
              <a:spcBef>
                <a:spcPts val="0"/>
              </a:spcBef>
              <a:spcAft>
                <a:spcPts val="0"/>
              </a:spcAft>
              <a:buNone/>
            </a:pPr>
            <a:r>
              <a:rPr lang="en-US"/>
              <a:t>www.tusitio.com</a:t>
            </a:r>
            <a:endParaRPr sz="700" b="0" i="0">
              <a:solidFill>
                <a:srgbClr val="A5A5A5"/>
              </a:solidFill>
              <a:latin typeface="Calibri"/>
              <a:ea typeface="Calibri"/>
              <a:cs typeface="Calibri"/>
              <a:sym typeface="Calibri"/>
            </a:endParaRPr>
          </a:p>
        </p:txBody>
      </p:sp>
      <p:sp>
        <p:nvSpPr>
          <p:cNvPr id="488" name="Shape 488"/>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700" b="0" i="0">
                <a:solidFill>
                  <a:srgbClr val="A5A5A5"/>
                </a:solidFill>
                <a:latin typeface="Calibri"/>
                <a:ea typeface="Calibri"/>
                <a:cs typeface="Calibri"/>
                <a:sym typeface="Calibri"/>
              </a:rPr>
              <a:t>17</a:t>
            </a:fld>
            <a:endParaRPr sz="700" b="0" i="0">
              <a:solidFill>
                <a:srgbClr val="A5A5A5"/>
              </a:solidFill>
              <a:latin typeface="Calibri"/>
              <a:ea typeface="Calibri"/>
              <a:cs typeface="Calibri"/>
              <a:sym typeface="Calibri"/>
            </a:endParaRPr>
          </a:p>
        </p:txBody>
      </p:sp>
      <p:sp>
        <p:nvSpPr>
          <p:cNvPr id="489" name="Shape 489"/>
          <p:cNvSpPr txBox="1"/>
          <p:nvPr/>
        </p:nvSpPr>
        <p:spPr>
          <a:xfrm>
            <a:off x="539882" y="1119006"/>
            <a:ext cx="5654100" cy="659700"/>
          </a:xfrm>
          <a:prstGeom prst="rect">
            <a:avLst/>
          </a:prstGeom>
          <a:noFill/>
          <a:ln>
            <a:noFill/>
          </a:ln>
        </p:spPr>
        <p:txBody>
          <a:bodyPr spcFirstLastPara="1" wrap="square" lIns="17850" tIns="17850" rIns="17850" bIns="17850" anchor="t" anchorCtr="0">
            <a:noAutofit/>
          </a:bodyPr>
          <a:lstStyle/>
          <a:p>
            <a:pPr marL="0" lvl="0" indent="0" rtl="0">
              <a:lnSpc>
                <a:spcPct val="70000"/>
              </a:lnSpc>
              <a:spcBef>
                <a:spcPts val="0"/>
              </a:spcBef>
              <a:spcAft>
                <a:spcPts val="0"/>
              </a:spcAft>
              <a:buClr>
                <a:schemeClr val="dk1"/>
              </a:buClr>
              <a:buSzPts val="200"/>
              <a:buFont typeface="Arial"/>
              <a:buNone/>
            </a:pPr>
            <a:r>
              <a:rPr lang="en-US" sz="3900" b="1">
                <a:solidFill>
                  <a:srgbClr val="343E47"/>
                </a:solidFill>
              </a:rPr>
              <a:t>LA PERSONALIDAD DE LA MARCA:</a:t>
            </a:r>
            <a:endParaRPr sz="3900" b="1">
              <a:solidFill>
                <a:srgbClr val="343E47"/>
              </a:solidFill>
            </a:endParaRPr>
          </a:p>
          <a:p>
            <a:pPr marL="0" lvl="0" indent="0">
              <a:spcBef>
                <a:spcPts val="0"/>
              </a:spcBef>
              <a:spcAft>
                <a:spcPts val="0"/>
              </a:spcAft>
              <a:buNone/>
            </a:pPr>
            <a:endParaRPr sz="3900"/>
          </a:p>
        </p:txBody>
      </p: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Shape 494"/>
          <p:cNvPicPr preferRelativeResize="0"/>
          <p:nvPr/>
        </p:nvPicPr>
        <p:blipFill>
          <a:blip r:embed="rId3">
            <a:alphaModFix/>
          </a:blip>
          <a:stretch>
            <a:fillRect/>
          </a:stretch>
        </p:blipFill>
        <p:spPr>
          <a:xfrm>
            <a:off x="1995605" y="0"/>
            <a:ext cx="7148394" cy="5143499"/>
          </a:xfrm>
          <a:prstGeom prst="rect">
            <a:avLst/>
          </a:prstGeom>
          <a:noFill/>
          <a:ln>
            <a:noFill/>
          </a:ln>
        </p:spPr>
      </p:pic>
      <p:sp>
        <p:nvSpPr>
          <p:cNvPr id="495" name="Shape 495"/>
          <p:cNvSpPr/>
          <p:nvPr/>
        </p:nvSpPr>
        <p:spPr>
          <a:xfrm>
            <a:off x="2890191" y="24"/>
            <a:ext cx="6253800" cy="5143500"/>
          </a:xfrm>
          <a:prstGeom prst="rect">
            <a:avLst/>
          </a:prstGeom>
          <a:solidFill>
            <a:srgbClr val="151C19">
              <a:alpha val="33730"/>
            </a:srgbClr>
          </a:solidFill>
          <a:ln>
            <a:noFill/>
          </a:ln>
          <a:effectLst>
            <a:outerShdw blurRad="38100" dist="25400" dir="5400000" rotWithShape="0">
              <a:srgbClr val="000000">
                <a:alpha val="49800"/>
              </a:srgbClr>
            </a:outerShdw>
          </a:effectLst>
        </p:spPr>
        <p:txBody>
          <a:bodyPr spcFirstLastPara="1" wrap="square" lIns="19050" tIns="19050" rIns="19050" bIns="19050" anchor="ctr" anchorCtr="0">
            <a:noAutofit/>
          </a:bodyPr>
          <a:lstStyle/>
          <a:p>
            <a:pPr marL="0" marR="0" lvl="0" indent="0" algn="ctr" rtl="0">
              <a:spcBef>
                <a:spcPts val="0"/>
              </a:spcBef>
              <a:spcAft>
                <a:spcPts val="0"/>
              </a:spcAft>
              <a:buNone/>
            </a:pPr>
            <a:endParaRPr sz="1200" b="0" i="0" u="none" strike="noStrike" cap="none">
              <a:solidFill>
                <a:srgbClr val="FFFFFF"/>
              </a:solidFill>
              <a:latin typeface="Arial"/>
              <a:ea typeface="Arial"/>
              <a:cs typeface="Arial"/>
              <a:sym typeface="Arial"/>
            </a:endParaRPr>
          </a:p>
        </p:txBody>
      </p:sp>
      <p:sp>
        <p:nvSpPr>
          <p:cNvPr id="496" name="Shape 496"/>
          <p:cNvSpPr/>
          <p:nvPr/>
        </p:nvSpPr>
        <p:spPr>
          <a:xfrm>
            <a:off x="603577" y="4894612"/>
            <a:ext cx="2603100" cy="248700"/>
          </a:xfrm>
          <a:prstGeom prst="rect">
            <a:avLst/>
          </a:prstGeom>
          <a:noFill/>
          <a:ln>
            <a:noFill/>
          </a:ln>
        </p:spPr>
        <p:txBody>
          <a:bodyPr spcFirstLastPara="1" wrap="square" lIns="17150" tIns="8925" rIns="17150" bIns="8925" anchor="b" anchorCtr="0">
            <a:noAutofit/>
          </a:bodyPr>
          <a:lstStyle/>
          <a:p>
            <a:pPr marL="0" marR="0" lvl="0" indent="0" algn="l" rtl="0">
              <a:spcBef>
                <a:spcPts val="0"/>
              </a:spcBef>
              <a:spcAft>
                <a:spcPts val="0"/>
              </a:spcAft>
              <a:buNone/>
            </a:pPr>
            <a:r>
              <a:rPr lang="en-US" sz="800">
                <a:solidFill>
                  <a:srgbClr val="FFFFFF"/>
                </a:solidFill>
                <a:latin typeface="Calibri"/>
                <a:ea typeface="Calibri"/>
                <a:cs typeface="Calibri"/>
                <a:sym typeface="Calibri"/>
              </a:rPr>
              <a:t>www.tusitio.com</a:t>
            </a:r>
            <a:endParaRPr sz="800" b="0" i="0" u="none" strike="noStrike" cap="none">
              <a:solidFill>
                <a:srgbClr val="FFFFFF"/>
              </a:solidFill>
              <a:latin typeface="Calibri"/>
              <a:ea typeface="Calibri"/>
              <a:cs typeface="Calibri"/>
              <a:sym typeface="Calibri"/>
            </a:endParaRPr>
          </a:p>
        </p:txBody>
      </p:sp>
      <p:sp>
        <p:nvSpPr>
          <p:cNvPr id="497" name="Shape 497"/>
          <p:cNvSpPr/>
          <p:nvPr/>
        </p:nvSpPr>
        <p:spPr>
          <a:xfrm>
            <a:off x="0" y="15"/>
            <a:ext cx="2890200" cy="5143500"/>
          </a:xfrm>
          <a:prstGeom prst="rect">
            <a:avLst/>
          </a:prstGeom>
          <a:solidFill>
            <a:srgbClr val="FF6A67"/>
          </a:solidFill>
          <a:ln>
            <a:noFill/>
          </a:ln>
        </p:spPr>
        <p:txBody>
          <a:bodyPr spcFirstLastPara="1" wrap="square" lIns="17850" tIns="17850" rIns="17850" bIns="17850" anchor="ctr" anchorCtr="0">
            <a:noAutofit/>
          </a:bodyPr>
          <a:lstStyle/>
          <a:p>
            <a:pPr marL="0" lvl="0" indent="0">
              <a:spcBef>
                <a:spcPts val="0"/>
              </a:spcBef>
              <a:spcAft>
                <a:spcPts val="0"/>
              </a:spcAft>
              <a:buNone/>
            </a:pPr>
            <a:endParaRPr/>
          </a:p>
        </p:txBody>
      </p:sp>
      <p:sp>
        <p:nvSpPr>
          <p:cNvPr id="498" name="Shape 498"/>
          <p:cNvSpPr/>
          <p:nvPr/>
        </p:nvSpPr>
        <p:spPr>
          <a:xfrm>
            <a:off x="511183" y="500732"/>
            <a:ext cx="4212600" cy="4142100"/>
          </a:xfrm>
          <a:prstGeom prst="rect">
            <a:avLst/>
          </a:prstGeom>
          <a:solidFill>
            <a:srgbClr val="556271"/>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200" b="0" i="0" u="none" strike="noStrike" cap="none">
              <a:solidFill>
                <a:srgbClr val="FFFFFF"/>
              </a:solidFill>
              <a:latin typeface="Arial"/>
              <a:ea typeface="Arial"/>
              <a:cs typeface="Arial"/>
              <a:sym typeface="Arial"/>
            </a:endParaRPr>
          </a:p>
        </p:txBody>
      </p:sp>
      <p:sp>
        <p:nvSpPr>
          <p:cNvPr id="499" name="Shape 499"/>
          <p:cNvSpPr txBox="1"/>
          <p:nvPr/>
        </p:nvSpPr>
        <p:spPr>
          <a:xfrm>
            <a:off x="618447" y="512880"/>
            <a:ext cx="3959100" cy="1410600"/>
          </a:xfrm>
          <a:prstGeom prst="rect">
            <a:avLst/>
          </a:prstGeom>
          <a:noFill/>
          <a:ln>
            <a:noFill/>
          </a:ln>
        </p:spPr>
        <p:txBody>
          <a:bodyPr spcFirstLastPara="1" wrap="square" lIns="19050" tIns="19050" rIns="19050" bIns="19050" anchor="ctr" anchorCtr="0">
            <a:noAutofit/>
          </a:bodyPr>
          <a:lstStyle/>
          <a:p>
            <a:pPr marL="0" marR="0" lvl="0" indent="0" algn="ctr" rtl="0">
              <a:lnSpc>
                <a:spcPct val="70000"/>
              </a:lnSpc>
              <a:spcBef>
                <a:spcPts val="0"/>
              </a:spcBef>
              <a:spcAft>
                <a:spcPts val="0"/>
              </a:spcAft>
              <a:buNone/>
            </a:pPr>
            <a:r>
              <a:rPr lang="en-US" sz="3500" b="1">
                <a:solidFill>
                  <a:srgbClr val="FF6A67"/>
                </a:solidFill>
                <a:latin typeface="Work Sans"/>
                <a:ea typeface="Work Sans"/>
                <a:cs typeface="Work Sans"/>
                <a:sym typeface="Work Sans"/>
              </a:rPr>
              <a:t>NUESTRA VOZ</a:t>
            </a:r>
            <a:endParaRPr sz="3500" b="1">
              <a:solidFill>
                <a:srgbClr val="FF6A67"/>
              </a:solidFill>
              <a:latin typeface="Work Sans"/>
              <a:ea typeface="Work Sans"/>
              <a:cs typeface="Work Sans"/>
              <a:sym typeface="Work Sans"/>
            </a:endParaRPr>
          </a:p>
          <a:p>
            <a:pPr marL="0" marR="0" lvl="0" indent="0" algn="ctr" rtl="0">
              <a:lnSpc>
                <a:spcPct val="70000"/>
              </a:lnSpc>
              <a:spcBef>
                <a:spcPts val="0"/>
              </a:spcBef>
              <a:spcAft>
                <a:spcPts val="0"/>
              </a:spcAft>
              <a:buNone/>
            </a:pPr>
            <a:r>
              <a:rPr lang="en-US" sz="3500">
                <a:solidFill>
                  <a:srgbClr val="FFFFFF"/>
                </a:solidFill>
                <a:latin typeface="Work Sans Light"/>
                <a:ea typeface="Work Sans Light"/>
                <a:cs typeface="Work Sans Light"/>
                <a:sym typeface="Work Sans Light"/>
              </a:rPr>
              <a:t>tono y lenguaje</a:t>
            </a:r>
            <a:endParaRPr sz="3500">
              <a:solidFill>
                <a:srgbClr val="FFFFFF"/>
              </a:solidFill>
              <a:latin typeface="Work Sans Light"/>
              <a:ea typeface="Work Sans Light"/>
              <a:cs typeface="Work Sans Light"/>
              <a:sym typeface="Work Sans Light"/>
            </a:endParaRPr>
          </a:p>
        </p:txBody>
      </p:sp>
      <p:sp>
        <p:nvSpPr>
          <p:cNvPr id="500" name="Shape 500"/>
          <p:cNvSpPr/>
          <p:nvPr/>
        </p:nvSpPr>
        <p:spPr>
          <a:xfrm>
            <a:off x="882579" y="2119150"/>
            <a:ext cx="3469800" cy="905100"/>
          </a:xfrm>
          <a:prstGeom prst="rect">
            <a:avLst/>
          </a:prstGeom>
          <a:noFill/>
          <a:ln>
            <a:noFill/>
          </a:ln>
        </p:spPr>
        <p:txBody>
          <a:bodyPr spcFirstLastPara="1" wrap="square" lIns="17150" tIns="8925" rIns="17150" bIns="8925" anchor="t" anchorCtr="0">
            <a:noAutofit/>
          </a:bodyPr>
          <a:lstStyle/>
          <a:p>
            <a:pPr marL="0" marR="0" lvl="0" indent="0" rtl="0">
              <a:lnSpc>
                <a:spcPct val="150000"/>
              </a:lnSpc>
              <a:spcBef>
                <a:spcPts val="0"/>
              </a:spcBef>
              <a:spcAft>
                <a:spcPts val="0"/>
              </a:spcAft>
              <a:buNone/>
            </a:pPr>
            <a:r>
              <a:rPr lang="en-US" sz="1000">
                <a:solidFill>
                  <a:srgbClr val="FFFFFF"/>
                </a:solidFill>
                <a:latin typeface="Source Sans Pro"/>
                <a:ea typeface="Source Sans Pro"/>
                <a:cs typeface="Source Sans Pro"/>
                <a:sym typeface="Source Sans Pro"/>
              </a:rPr>
              <a:t>Una marca se expresa en cada experiencia, hablamos, escribimos, transmitimos emociones en cada palabra, cada post, cada respuesta</a:t>
            </a:r>
            <a:endParaRPr sz="1000">
              <a:latin typeface="Source Sans Pro"/>
              <a:ea typeface="Source Sans Pro"/>
              <a:cs typeface="Source Sans Pro"/>
              <a:sym typeface="Source Sans Pro"/>
            </a:endParaRPr>
          </a:p>
        </p:txBody>
      </p:sp>
      <p:cxnSp>
        <p:nvCxnSpPr>
          <p:cNvPr id="501" name="Shape 501"/>
          <p:cNvCxnSpPr/>
          <p:nvPr/>
        </p:nvCxnSpPr>
        <p:spPr>
          <a:xfrm>
            <a:off x="882578" y="1923448"/>
            <a:ext cx="3469800" cy="0"/>
          </a:xfrm>
          <a:prstGeom prst="straightConnector1">
            <a:avLst/>
          </a:prstGeom>
          <a:noFill/>
          <a:ln w="19050" cap="flat" cmpd="sng">
            <a:solidFill>
              <a:srgbClr val="E6B8AF">
                <a:alpha val="29800"/>
              </a:srgbClr>
            </a:solidFill>
            <a:prstDash val="solid"/>
            <a:miter lim="8000"/>
            <a:headEnd type="none" w="sm" len="sm"/>
            <a:tailEnd type="none" w="sm" len="sm"/>
          </a:ln>
        </p:spPr>
      </p:cxn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9"/>
                                        </p:tgtEl>
                                        <p:attrNameLst>
                                          <p:attrName>style.visibility</p:attrName>
                                        </p:attrNameLst>
                                      </p:cBhvr>
                                      <p:to>
                                        <p:strVal val="visible"/>
                                      </p:to>
                                    </p:set>
                                    <p:animEffect transition="in" filter="fade">
                                      <p:cBhvr>
                                        <p:cTn id="7" dur="500"/>
                                        <p:tgtEl>
                                          <p:spTgt spid="49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00"/>
                                        </p:tgtEl>
                                        <p:attrNameLst>
                                          <p:attrName>style.visibility</p:attrName>
                                        </p:attrNameLst>
                                      </p:cBhvr>
                                      <p:to>
                                        <p:strVal val="visible"/>
                                      </p:to>
                                    </p:set>
                                    <p:animEffect transition="in" filter="fade">
                                      <p:cBhvr>
                                        <p:cTn id="11" dur="500"/>
                                        <p:tgtEl>
                                          <p:spTgt spid="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p:nvPr/>
        </p:nvSpPr>
        <p:spPr>
          <a:xfrm>
            <a:off x="2439489" y="500732"/>
            <a:ext cx="6193200" cy="4142100"/>
          </a:xfrm>
          <a:prstGeom prst="rect">
            <a:avLst/>
          </a:prstGeom>
          <a:solidFill>
            <a:srgbClr val="F4F4F4"/>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200">
              <a:solidFill>
                <a:srgbClr val="FFFFFF"/>
              </a:solidFill>
              <a:latin typeface="Arial"/>
              <a:ea typeface="Arial"/>
              <a:cs typeface="Arial"/>
              <a:sym typeface="Arial"/>
            </a:endParaRPr>
          </a:p>
        </p:txBody>
      </p:sp>
      <p:sp>
        <p:nvSpPr>
          <p:cNvPr id="508" name="Shape 508"/>
          <p:cNvSpPr/>
          <p:nvPr/>
        </p:nvSpPr>
        <p:spPr>
          <a:xfrm>
            <a:off x="697153" y="3472778"/>
            <a:ext cx="3071700" cy="1170000"/>
          </a:xfrm>
          <a:prstGeom prst="rect">
            <a:avLst/>
          </a:prstGeom>
          <a:noFill/>
          <a:ln>
            <a:noFill/>
          </a:ln>
        </p:spPr>
        <p:txBody>
          <a:bodyPr spcFirstLastPara="1" wrap="square" lIns="17150" tIns="8925" rIns="17150" bIns="8925" anchor="t" anchorCtr="0">
            <a:noAutofit/>
          </a:bodyPr>
          <a:lstStyle/>
          <a:p>
            <a:pPr marL="0" marR="0" lvl="0" indent="0" algn="l" rtl="0">
              <a:spcBef>
                <a:spcPts val="0"/>
              </a:spcBef>
              <a:spcAft>
                <a:spcPts val="0"/>
              </a:spcAft>
              <a:buClr>
                <a:schemeClr val="dk1"/>
              </a:buClr>
              <a:buSzPts val="200"/>
              <a:buFont typeface="Arial"/>
              <a:buNone/>
            </a:pPr>
            <a:r>
              <a:rPr lang="en-US" sz="1000" b="1">
                <a:solidFill>
                  <a:srgbClr val="94999F"/>
                </a:solidFill>
                <a:latin typeface="Calibri"/>
                <a:ea typeface="Calibri"/>
                <a:cs typeface="Calibri"/>
                <a:sym typeface="Calibri"/>
              </a:rPr>
              <a:t>Somos una</a:t>
            </a:r>
            <a:r>
              <a:rPr lang="en-US" sz="1000">
                <a:solidFill>
                  <a:srgbClr val="94999F"/>
                </a:solidFill>
                <a:latin typeface="Calibri"/>
                <a:ea typeface="Calibri"/>
                <a:cs typeface="Calibri"/>
                <a:sym typeface="Calibri"/>
              </a:rPr>
              <a:t> empresa construida alrededor de nuestros clientes, por eso nuestra voz siempre será humana y sincera.</a:t>
            </a:r>
            <a:endParaRPr sz="1000">
              <a:solidFill>
                <a:srgbClr val="94999F"/>
              </a:solidFill>
              <a:latin typeface="Calibri"/>
              <a:ea typeface="Calibri"/>
              <a:cs typeface="Calibri"/>
              <a:sym typeface="Calibri"/>
            </a:endParaRPr>
          </a:p>
          <a:p>
            <a:pPr marL="0" marR="0" lvl="0" indent="0" algn="l" rtl="0">
              <a:spcBef>
                <a:spcPts val="0"/>
              </a:spcBef>
              <a:spcAft>
                <a:spcPts val="0"/>
              </a:spcAft>
              <a:buClr>
                <a:schemeClr val="dk1"/>
              </a:buClr>
              <a:buSzPts val="200"/>
              <a:buFont typeface="Arial"/>
              <a:buNone/>
            </a:pPr>
            <a:r>
              <a:rPr lang="en-US" sz="1000">
                <a:solidFill>
                  <a:srgbClr val="94999F"/>
                </a:solidFill>
                <a:latin typeface="Calibri"/>
                <a:ea typeface="Calibri"/>
                <a:cs typeface="Calibri"/>
                <a:sym typeface="Calibri"/>
              </a:rPr>
              <a:t>Tratando de explicar lo que nuestra voz representa podemos decir que es:</a:t>
            </a:r>
            <a:endParaRPr sz="1000">
              <a:solidFill>
                <a:srgbClr val="94999F"/>
              </a:solidFill>
              <a:latin typeface="Calibri"/>
              <a:ea typeface="Calibri"/>
              <a:cs typeface="Calibri"/>
              <a:sym typeface="Calibri"/>
            </a:endParaRPr>
          </a:p>
          <a:p>
            <a:pPr marL="0" marR="0" lvl="0" indent="0" algn="l" rtl="0">
              <a:spcBef>
                <a:spcPts val="0"/>
              </a:spcBef>
              <a:spcAft>
                <a:spcPts val="0"/>
              </a:spcAft>
              <a:buClr>
                <a:schemeClr val="dk1"/>
              </a:buClr>
              <a:buSzPts val="200"/>
              <a:buFont typeface="Arial"/>
              <a:buNone/>
            </a:pPr>
            <a:endParaRPr sz="1000">
              <a:solidFill>
                <a:srgbClr val="94999F"/>
              </a:solidFill>
              <a:latin typeface="Calibri"/>
              <a:ea typeface="Calibri"/>
              <a:cs typeface="Calibri"/>
              <a:sym typeface="Calibri"/>
            </a:endParaRPr>
          </a:p>
          <a:p>
            <a:pPr marL="0" marR="0" lvl="0" indent="0" algn="l" rtl="0">
              <a:spcBef>
                <a:spcPts val="0"/>
              </a:spcBef>
              <a:spcAft>
                <a:spcPts val="0"/>
              </a:spcAft>
              <a:buNone/>
            </a:pPr>
            <a:endParaRPr sz="1000">
              <a:solidFill>
                <a:srgbClr val="94999F"/>
              </a:solidFill>
              <a:latin typeface="Calibri"/>
              <a:ea typeface="Calibri"/>
              <a:cs typeface="Calibri"/>
              <a:sym typeface="Calibri"/>
            </a:endParaRPr>
          </a:p>
        </p:txBody>
      </p:sp>
      <p:sp>
        <p:nvSpPr>
          <p:cNvPr id="509" name="Shape 509"/>
          <p:cNvSpPr txBox="1"/>
          <p:nvPr/>
        </p:nvSpPr>
        <p:spPr>
          <a:xfrm>
            <a:off x="644787" y="2226358"/>
            <a:ext cx="4253700" cy="1153200"/>
          </a:xfrm>
          <a:prstGeom prst="rect">
            <a:avLst/>
          </a:prstGeom>
          <a:noFill/>
          <a:ln>
            <a:noFill/>
          </a:ln>
        </p:spPr>
        <p:txBody>
          <a:bodyPr spcFirstLastPara="1" wrap="square" lIns="19050" tIns="19050" rIns="19050" bIns="19050" anchor="ctr" anchorCtr="0">
            <a:noAutofit/>
          </a:bodyPr>
          <a:lstStyle/>
          <a:p>
            <a:pPr marL="0" marR="0" lvl="0" indent="0" algn="l" rtl="0">
              <a:lnSpc>
                <a:spcPct val="70000"/>
              </a:lnSpc>
              <a:spcBef>
                <a:spcPts val="0"/>
              </a:spcBef>
              <a:spcAft>
                <a:spcPts val="0"/>
              </a:spcAft>
              <a:buNone/>
            </a:pPr>
            <a:r>
              <a:rPr lang="en-US" sz="4700" b="1">
                <a:solidFill>
                  <a:srgbClr val="53585F"/>
                </a:solidFill>
              </a:rPr>
              <a:t>NUESTRO TONO DE </a:t>
            </a:r>
            <a:r>
              <a:rPr lang="en-US" sz="4700" b="1">
                <a:solidFill>
                  <a:srgbClr val="FF6A67"/>
                </a:solidFill>
                <a:latin typeface="Arial"/>
                <a:ea typeface="Arial"/>
                <a:cs typeface="Arial"/>
                <a:sym typeface="Arial"/>
              </a:rPr>
              <a:t>VO</a:t>
            </a:r>
            <a:r>
              <a:rPr lang="en-US" sz="4700" b="1">
                <a:solidFill>
                  <a:srgbClr val="FF6A67"/>
                </a:solidFill>
              </a:rPr>
              <a:t>Z</a:t>
            </a:r>
            <a:endParaRPr sz="4700">
              <a:solidFill>
                <a:srgbClr val="FF6A67"/>
              </a:solidFill>
            </a:endParaRPr>
          </a:p>
        </p:txBody>
      </p:sp>
      <p:sp>
        <p:nvSpPr>
          <p:cNvPr id="510" name="Shape 510"/>
          <p:cNvSpPr>
            <a:spLocks noGrp="1"/>
          </p:cNvSpPr>
          <p:nvPr>
            <p:ph type="pic" idx="2"/>
          </p:nvPr>
        </p:nvSpPr>
        <p:spPr>
          <a:xfrm>
            <a:off x="4859664" y="500732"/>
            <a:ext cx="3773100" cy="4142100"/>
          </a:xfrm>
          <a:prstGeom prst="rect">
            <a:avLst/>
          </a:prstGeom>
          <a:noFill/>
          <a:ln>
            <a:noFill/>
          </a:ln>
        </p:spPr>
        <p:txBody>
          <a:bodyPr spcFirstLastPara="1" wrap="square" lIns="17850" tIns="17850" rIns="17850" bIns="17850" anchor="ctr" anchorCtr="0">
            <a:noAutofit/>
          </a:bodyPr>
          <a:lstStyle/>
          <a:p>
            <a:pPr marL="0" lvl="0" indent="0" rtl="0">
              <a:spcBef>
                <a:spcPts val="800"/>
              </a:spcBef>
              <a:spcAft>
                <a:spcPts val="0"/>
              </a:spcAft>
              <a:buClr>
                <a:schemeClr val="dk1"/>
              </a:buClr>
              <a:buSzPts val="200"/>
              <a:buFont typeface="Arial"/>
              <a:buNone/>
            </a:pPr>
            <a:r>
              <a:rPr lang="en-US" sz="1800"/>
              <a:t>Técnica pero no complicada</a:t>
            </a:r>
            <a:endParaRPr sz="1800"/>
          </a:p>
          <a:p>
            <a:pPr marL="0" lvl="0" indent="0" rtl="0">
              <a:spcBef>
                <a:spcPts val="800"/>
              </a:spcBef>
              <a:spcAft>
                <a:spcPts val="0"/>
              </a:spcAft>
              <a:buClr>
                <a:schemeClr val="dk1"/>
              </a:buClr>
              <a:buSzPts val="200"/>
              <a:buFont typeface="Arial"/>
              <a:buNone/>
            </a:pPr>
            <a:r>
              <a:rPr lang="en-US" sz="1800"/>
              <a:t>Asesora pero abierta</a:t>
            </a:r>
            <a:endParaRPr sz="1800"/>
          </a:p>
          <a:p>
            <a:pPr marL="0" lvl="0" indent="0">
              <a:spcBef>
                <a:spcPts val="800"/>
              </a:spcBef>
              <a:spcAft>
                <a:spcPts val="0"/>
              </a:spcAft>
              <a:buClr>
                <a:schemeClr val="dk1"/>
              </a:buClr>
              <a:buSzPts val="200"/>
              <a:buFont typeface="Arial"/>
              <a:buNone/>
            </a:pPr>
            <a:r>
              <a:rPr lang="en-US" sz="1800"/>
              <a:t>Respetuosa pero no lejana</a:t>
            </a:r>
            <a:endParaRPr sz="1800"/>
          </a:p>
          <a:p>
            <a:pPr marL="0" lvl="0" indent="0" rtl="0">
              <a:spcBef>
                <a:spcPts val="800"/>
              </a:spcBef>
              <a:spcAft>
                <a:spcPts val="0"/>
              </a:spcAft>
              <a:buClr>
                <a:schemeClr val="dk1"/>
              </a:buClr>
              <a:buSzPts val="200"/>
              <a:buFont typeface="Arial"/>
              <a:buNone/>
            </a:pPr>
            <a:r>
              <a:rPr lang="en-US" sz="1800"/>
              <a:t>Presente para apoyarte siempre</a:t>
            </a:r>
            <a:endParaRPr/>
          </a:p>
        </p:txBody>
      </p:sp>
      <p:sp>
        <p:nvSpPr>
          <p:cNvPr id="511" name="Shape 511"/>
          <p:cNvSpPr txBox="1">
            <a:spLocks noGrp="1"/>
          </p:cNvSpPr>
          <p:nvPr>
            <p:ph type="ftr" idx="11"/>
          </p:nvPr>
        </p:nvSpPr>
        <p:spPr>
          <a:xfrm>
            <a:off x="697152" y="4901253"/>
            <a:ext cx="2320500" cy="105300"/>
          </a:xfrm>
          <a:prstGeom prst="rect">
            <a:avLst/>
          </a:prstGeom>
          <a:noFill/>
          <a:ln>
            <a:noFill/>
          </a:ln>
        </p:spPr>
        <p:txBody>
          <a:bodyPr spcFirstLastPara="1" wrap="square" lIns="17850" tIns="8925" rIns="17850" bIns="8925" anchor="t" anchorCtr="0">
            <a:noAutofit/>
          </a:bodyPr>
          <a:lstStyle/>
          <a:p>
            <a:pPr marL="0" lvl="0" indent="0" rtl="0">
              <a:spcBef>
                <a:spcPts val="0"/>
              </a:spcBef>
              <a:spcAft>
                <a:spcPts val="0"/>
              </a:spcAft>
              <a:buClr>
                <a:schemeClr val="dk1"/>
              </a:buClr>
              <a:buFont typeface="Arial"/>
              <a:buNone/>
            </a:pPr>
            <a:r>
              <a:rPr lang="en-US"/>
              <a:t>www.tusitio.com</a:t>
            </a:r>
            <a:endParaRPr/>
          </a:p>
          <a:p>
            <a:pPr marL="0" marR="0" lvl="0" indent="0" algn="l" rtl="0">
              <a:spcBef>
                <a:spcPts val="0"/>
              </a:spcBef>
              <a:spcAft>
                <a:spcPts val="0"/>
              </a:spcAft>
              <a:buNone/>
            </a:pPr>
            <a:endParaRPr/>
          </a:p>
        </p:txBody>
      </p:sp>
      <p:sp>
        <p:nvSpPr>
          <p:cNvPr id="512" name="Shape 512"/>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700" b="0" i="0">
                <a:solidFill>
                  <a:srgbClr val="A5A5A5"/>
                </a:solidFill>
                <a:latin typeface="Calibri"/>
                <a:ea typeface="Calibri"/>
                <a:cs typeface="Calibri"/>
                <a:sym typeface="Calibri"/>
              </a:rPr>
              <a:t>19</a:t>
            </a:fld>
            <a:endParaRPr sz="700" b="0" i="0">
              <a:solidFill>
                <a:srgbClr val="A5A5A5"/>
              </a:solidFill>
              <a:latin typeface="Calibri"/>
              <a:ea typeface="Calibri"/>
              <a:cs typeface="Calibri"/>
              <a:sym typeface="Calibri"/>
            </a:endParaRPr>
          </a:p>
        </p:txBody>
      </p:sp>
    </p:spTree>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p:nvPr/>
        </p:nvSpPr>
        <p:spPr>
          <a:xfrm>
            <a:off x="-10" y="41"/>
            <a:ext cx="9144000" cy="5143500"/>
          </a:xfrm>
          <a:prstGeom prst="rect">
            <a:avLst/>
          </a:prstGeom>
          <a:solidFill>
            <a:srgbClr val="238DB5"/>
          </a:solidFill>
          <a:ln>
            <a:noFill/>
          </a:ln>
          <a:effectLst>
            <a:outerShdw blurRad="38100" dist="25400" dir="5400000" rotWithShape="0">
              <a:srgbClr val="000000">
                <a:alpha val="49800"/>
              </a:srgbClr>
            </a:outerShdw>
          </a:effectLst>
        </p:spPr>
        <p:txBody>
          <a:bodyPr spcFirstLastPara="1" wrap="square" lIns="19050" tIns="19050" rIns="19050" bIns="19050" anchor="ctr" anchorCtr="0">
            <a:noAutofit/>
          </a:bodyPr>
          <a:lstStyle/>
          <a:p>
            <a:pPr marL="0" marR="0" lvl="0" indent="0" algn="ctr" rtl="0">
              <a:spcBef>
                <a:spcPts val="0"/>
              </a:spcBef>
              <a:spcAft>
                <a:spcPts val="0"/>
              </a:spcAft>
              <a:buNone/>
            </a:pPr>
            <a:endParaRPr sz="1200" b="0" i="0" u="none" strike="noStrike" cap="none">
              <a:solidFill>
                <a:srgbClr val="FFFFFF"/>
              </a:solidFill>
              <a:latin typeface="Arial"/>
              <a:ea typeface="Arial"/>
              <a:cs typeface="Arial"/>
              <a:sym typeface="Arial"/>
            </a:endParaRPr>
          </a:p>
        </p:txBody>
      </p:sp>
      <p:sp>
        <p:nvSpPr>
          <p:cNvPr id="179" name="Shape 179"/>
          <p:cNvSpPr txBox="1"/>
          <p:nvPr/>
        </p:nvSpPr>
        <p:spPr>
          <a:xfrm>
            <a:off x="773239" y="1315418"/>
            <a:ext cx="7936800" cy="596100"/>
          </a:xfrm>
          <a:prstGeom prst="rect">
            <a:avLst/>
          </a:prstGeom>
          <a:noFill/>
          <a:ln>
            <a:noFill/>
          </a:ln>
        </p:spPr>
        <p:txBody>
          <a:bodyPr spcFirstLastPara="1" wrap="square" lIns="19050" tIns="19050" rIns="19050" bIns="19050" anchor="ctr" anchorCtr="0">
            <a:noAutofit/>
          </a:bodyPr>
          <a:lstStyle/>
          <a:p>
            <a:pPr marL="0" marR="0" lvl="0" indent="0" algn="ctr" rtl="0">
              <a:lnSpc>
                <a:spcPct val="70000"/>
              </a:lnSpc>
              <a:spcBef>
                <a:spcPts val="0"/>
              </a:spcBef>
              <a:spcAft>
                <a:spcPts val="0"/>
              </a:spcAft>
              <a:buNone/>
            </a:pPr>
            <a:r>
              <a:rPr lang="en-US" sz="5100" b="1">
                <a:solidFill>
                  <a:srgbClr val="FFFFFF"/>
                </a:solidFill>
                <a:latin typeface="Work Sans"/>
                <a:ea typeface="Work Sans"/>
                <a:cs typeface="Work Sans"/>
                <a:sym typeface="Work Sans"/>
              </a:rPr>
              <a:t>Nombre de la marca</a:t>
            </a:r>
            <a:endParaRPr sz="5100">
              <a:latin typeface="Work Sans"/>
              <a:ea typeface="Work Sans"/>
              <a:cs typeface="Work Sans"/>
              <a:sym typeface="Work Sans"/>
            </a:endParaRPr>
          </a:p>
        </p:txBody>
      </p:sp>
      <p:sp>
        <p:nvSpPr>
          <p:cNvPr id="180" name="Shape 180"/>
          <p:cNvSpPr/>
          <p:nvPr/>
        </p:nvSpPr>
        <p:spPr>
          <a:xfrm>
            <a:off x="603564" y="3891776"/>
            <a:ext cx="7936800" cy="294900"/>
          </a:xfrm>
          <a:prstGeom prst="rect">
            <a:avLst/>
          </a:prstGeom>
          <a:noFill/>
          <a:ln>
            <a:noFill/>
          </a:ln>
        </p:spPr>
        <p:txBody>
          <a:bodyPr spcFirstLastPara="1" wrap="square" lIns="17150" tIns="8925" rIns="17150" bIns="8925" anchor="t" anchorCtr="0">
            <a:noAutofit/>
          </a:bodyPr>
          <a:lstStyle/>
          <a:p>
            <a:pPr marL="0" marR="0" lvl="0" indent="0" algn="ctr" rtl="0">
              <a:spcBef>
                <a:spcPts val="0"/>
              </a:spcBef>
              <a:spcAft>
                <a:spcPts val="0"/>
              </a:spcAft>
              <a:buNone/>
            </a:pPr>
            <a:r>
              <a:rPr lang="en-US" sz="900" dirty="0" err="1">
                <a:solidFill>
                  <a:srgbClr val="FFFFFF"/>
                </a:solidFill>
                <a:latin typeface="Libre Baskerville"/>
                <a:ea typeface="Libre Baskerville"/>
                <a:cs typeface="Libre Baskerville"/>
                <a:sym typeface="Libre Baskerville"/>
              </a:rPr>
              <a:t>Creencias</a:t>
            </a:r>
            <a:r>
              <a:rPr lang="en-US" sz="900" dirty="0">
                <a:solidFill>
                  <a:srgbClr val="FFFFFF"/>
                </a:solidFill>
                <a:latin typeface="Libre Baskerville"/>
                <a:ea typeface="Libre Baskerville"/>
                <a:cs typeface="Libre Baskerville"/>
                <a:sym typeface="Libre Baskerville"/>
              </a:rPr>
              <a:t> | </a:t>
            </a:r>
            <a:r>
              <a:rPr lang="en-US" sz="900" dirty="0" err="1">
                <a:solidFill>
                  <a:srgbClr val="FFFFFF"/>
                </a:solidFill>
                <a:latin typeface="Libre Baskerville"/>
                <a:ea typeface="Libre Baskerville"/>
                <a:cs typeface="Libre Baskerville"/>
                <a:sym typeface="Libre Baskerville"/>
              </a:rPr>
              <a:t>Valores</a:t>
            </a:r>
            <a:r>
              <a:rPr lang="en-US" sz="900" dirty="0">
                <a:solidFill>
                  <a:srgbClr val="FFFFFF"/>
                </a:solidFill>
                <a:latin typeface="Libre Baskerville"/>
                <a:ea typeface="Libre Baskerville"/>
                <a:cs typeface="Libre Baskerville"/>
                <a:sym typeface="Libre Baskerville"/>
              </a:rPr>
              <a:t> </a:t>
            </a:r>
            <a:r>
              <a:rPr lang="en-US" sz="900" dirty="0">
                <a:solidFill>
                  <a:schemeClr val="lt1"/>
                </a:solidFill>
                <a:latin typeface="Libre Baskerville"/>
                <a:ea typeface="Libre Baskerville"/>
                <a:cs typeface="Libre Baskerville"/>
                <a:sym typeface="Libre Baskerville"/>
              </a:rPr>
              <a:t>|</a:t>
            </a:r>
            <a:r>
              <a:rPr lang="en-US" sz="900" dirty="0">
                <a:solidFill>
                  <a:srgbClr val="FFFFFF"/>
                </a:solidFill>
                <a:latin typeface="Libre Baskerville"/>
                <a:ea typeface="Libre Baskerville"/>
                <a:cs typeface="Libre Baskerville"/>
                <a:sym typeface="Libre Baskerville"/>
              </a:rPr>
              <a:t> Drivers </a:t>
            </a:r>
            <a:r>
              <a:rPr lang="en-US" sz="900" dirty="0">
                <a:solidFill>
                  <a:schemeClr val="lt1"/>
                </a:solidFill>
                <a:latin typeface="Libre Baskerville"/>
                <a:ea typeface="Libre Baskerville"/>
                <a:cs typeface="Libre Baskerville"/>
                <a:sym typeface="Libre Baskerville"/>
              </a:rPr>
              <a:t>|</a:t>
            </a:r>
            <a:r>
              <a:rPr lang="en-US" sz="900" dirty="0">
                <a:solidFill>
                  <a:srgbClr val="FFFFFF"/>
                </a:solidFill>
                <a:latin typeface="Libre Baskerville"/>
                <a:ea typeface="Libre Baskerville"/>
                <a:cs typeface="Libre Baskerville"/>
                <a:sym typeface="Libre Baskerville"/>
              </a:rPr>
              <a:t> </a:t>
            </a:r>
            <a:r>
              <a:rPr lang="en-US" sz="900" dirty="0" err="1">
                <a:solidFill>
                  <a:srgbClr val="FFFFFF"/>
                </a:solidFill>
                <a:latin typeface="Libre Baskerville"/>
                <a:ea typeface="Libre Baskerville"/>
                <a:cs typeface="Libre Baskerville"/>
                <a:sym typeface="Libre Baskerville"/>
              </a:rPr>
              <a:t>Promesa</a:t>
            </a:r>
            <a:r>
              <a:rPr lang="en-US" sz="900" dirty="0">
                <a:solidFill>
                  <a:srgbClr val="FFFFFF"/>
                </a:solidFill>
                <a:latin typeface="Libre Baskerville"/>
                <a:ea typeface="Libre Baskerville"/>
                <a:cs typeface="Libre Baskerville"/>
                <a:sym typeface="Libre Baskerville"/>
              </a:rPr>
              <a:t> </a:t>
            </a:r>
            <a:r>
              <a:rPr lang="en-US" sz="900" dirty="0">
                <a:solidFill>
                  <a:schemeClr val="lt1"/>
                </a:solidFill>
                <a:latin typeface="Libre Baskerville"/>
                <a:ea typeface="Libre Baskerville"/>
                <a:cs typeface="Libre Baskerville"/>
                <a:sym typeface="Libre Baskerville"/>
              </a:rPr>
              <a:t>|</a:t>
            </a:r>
            <a:r>
              <a:rPr lang="en-US" sz="900" dirty="0">
                <a:solidFill>
                  <a:srgbClr val="FFFFFF"/>
                </a:solidFill>
                <a:latin typeface="Libre Baskerville"/>
                <a:ea typeface="Libre Baskerville"/>
                <a:cs typeface="Libre Baskerville"/>
                <a:sym typeface="Libre Baskerville"/>
              </a:rPr>
              <a:t> </a:t>
            </a:r>
            <a:r>
              <a:rPr lang="en-US" sz="900" dirty="0" err="1">
                <a:solidFill>
                  <a:srgbClr val="FFFFFF"/>
                </a:solidFill>
                <a:latin typeface="Libre Baskerville"/>
                <a:ea typeface="Libre Baskerville"/>
                <a:cs typeface="Libre Baskerville"/>
                <a:sym typeface="Libre Baskerville"/>
              </a:rPr>
              <a:t>Personalidad</a:t>
            </a:r>
            <a:r>
              <a:rPr lang="en-US" sz="900" dirty="0">
                <a:solidFill>
                  <a:srgbClr val="FFFFFF"/>
                </a:solidFill>
                <a:latin typeface="Libre Baskerville"/>
                <a:ea typeface="Libre Baskerville"/>
                <a:cs typeface="Libre Baskerville"/>
                <a:sym typeface="Libre Baskerville"/>
              </a:rPr>
              <a:t> de la </a:t>
            </a:r>
            <a:r>
              <a:rPr lang="en-US" sz="900" dirty="0" err="1">
                <a:solidFill>
                  <a:srgbClr val="FFFFFF"/>
                </a:solidFill>
                <a:latin typeface="Libre Baskerville"/>
                <a:ea typeface="Libre Baskerville"/>
                <a:cs typeface="Libre Baskerville"/>
                <a:sym typeface="Libre Baskerville"/>
              </a:rPr>
              <a:t>Marca</a:t>
            </a:r>
            <a:r>
              <a:rPr lang="en-US" sz="900" dirty="0">
                <a:solidFill>
                  <a:srgbClr val="FFFFFF"/>
                </a:solidFill>
                <a:latin typeface="Libre Baskerville"/>
                <a:ea typeface="Libre Baskerville"/>
                <a:cs typeface="Libre Baskerville"/>
                <a:sym typeface="Libre Baskerville"/>
              </a:rPr>
              <a:t> </a:t>
            </a:r>
            <a:r>
              <a:rPr lang="en-US" sz="900" dirty="0">
                <a:solidFill>
                  <a:schemeClr val="lt1"/>
                </a:solidFill>
                <a:latin typeface="Libre Baskerville"/>
                <a:ea typeface="Libre Baskerville"/>
                <a:cs typeface="Libre Baskerville"/>
                <a:sym typeface="Libre Baskerville"/>
              </a:rPr>
              <a:t>|</a:t>
            </a:r>
            <a:r>
              <a:rPr lang="en-US" sz="900" dirty="0">
                <a:solidFill>
                  <a:srgbClr val="FFFFFF"/>
                </a:solidFill>
                <a:latin typeface="Libre Baskerville"/>
                <a:ea typeface="Libre Baskerville"/>
                <a:cs typeface="Libre Baskerville"/>
                <a:sym typeface="Libre Baskerville"/>
              </a:rPr>
              <a:t> </a:t>
            </a:r>
            <a:r>
              <a:rPr lang="en-US" sz="900" dirty="0" err="1">
                <a:solidFill>
                  <a:srgbClr val="FFFFFF"/>
                </a:solidFill>
                <a:latin typeface="Libre Baskerville"/>
                <a:ea typeface="Libre Baskerville"/>
                <a:cs typeface="Libre Baskerville"/>
                <a:sym typeface="Libre Baskerville"/>
              </a:rPr>
              <a:t>Tono</a:t>
            </a:r>
            <a:r>
              <a:rPr lang="en-US" sz="900" dirty="0">
                <a:solidFill>
                  <a:srgbClr val="FFFFFF"/>
                </a:solidFill>
                <a:latin typeface="Libre Baskerville"/>
                <a:ea typeface="Libre Baskerville"/>
                <a:cs typeface="Libre Baskerville"/>
                <a:sym typeface="Libre Baskerville"/>
              </a:rPr>
              <a:t> de </a:t>
            </a:r>
            <a:r>
              <a:rPr lang="en-US" sz="900" dirty="0" err="1">
                <a:solidFill>
                  <a:srgbClr val="FFFFFF"/>
                </a:solidFill>
                <a:latin typeface="Libre Baskerville"/>
                <a:ea typeface="Libre Baskerville"/>
                <a:cs typeface="Libre Baskerville"/>
                <a:sym typeface="Libre Baskerville"/>
              </a:rPr>
              <a:t>Voz</a:t>
            </a:r>
            <a:r>
              <a:rPr lang="en-US" sz="900" dirty="0">
                <a:solidFill>
                  <a:srgbClr val="FFFFFF"/>
                </a:solidFill>
                <a:latin typeface="Libre Baskerville"/>
                <a:ea typeface="Libre Baskerville"/>
                <a:cs typeface="Libre Baskerville"/>
                <a:sym typeface="Libre Baskerville"/>
              </a:rPr>
              <a:t> </a:t>
            </a:r>
            <a:r>
              <a:rPr lang="en-US" sz="900" dirty="0">
                <a:solidFill>
                  <a:schemeClr val="lt1"/>
                </a:solidFill>
                <a:latin typeface="Libre Baskerville"/>
                <a:ea typeface="Libre Baskerville"/>
                <a:cs typeface="Libre Baskerville"/>
                <a:sym typeface="Libre Baskerville"/>
              </a:rPr>
              <a:t>|</a:t>
            </a:r>
            <a:r>
              <a:rPr lang="en-US" sz="900" dirty="0">
                <a:solidFill>
                  <a:srgbClr val="FFFFFF"/>
                </a:solidFill>
                <a:latin typeface="Libre Baskerville"/>
                <a:ea typeface="Libre Baskerville"/>
                <a:cs typeface="Libre Baskerville"/>
                <a:sym typeface="Libre Baskerville"/>
              </a:rPr>
              <a:t> </a:t>
            </a:r>
            <a:r>
              <a:rPr lang="en-US" sz="900" dirty="0" err="1" smtClean="0">
                <a:solidFill>
                  <a:srgbClr val="FFFFFF"/>
                </a:solidFill>
                <a:latin typeface="Libre Baskerville"/>
                <a:ea typeface="Libre Baskerville"/>
                <a:cs typeface="Libre Baskerville"/>
                <a:sym typeface="Libre Baskerville"/>
              </a:rPr>
              <a:t>Identidad</a:t>
            </a:r>
            <a:r>
              <a:rPr lang="en-US" sz="900" dirty="0" smtClean="0">
                <a:solidFill>
                  <a:srgbClr val="FFFFFF"/>
                </a:solidFill>
                <a:latin typeface="Libre Baskerville"/>
                <a:ea typeface="Libre Baskerville"/>
                <a:cs typeface="Libre Baskerville"/>
                <a:sym typeface="Libre Baskerville"/>
              </a:rPr>
              <a:t> Visual</a:t>
            </a:r>
            <a:endParaRPr sz="300" dirty="0">
              <a:latin typeface="Libre Baskerville"/>
              <a:ea typeface="Libre Baskerville"/>
              <a:cs typeface="Libre Baskerville"/>
              <a:sym typeface="Libre Baskerville"/>
            </a:endParaRPr>
          </a:p>
        </p:txBody>
      </p:sp>
      <p:sp>
        <p:nvSpPr>
          <p:cNvPr id="181" name="Shape 181"/>
          <p:cNvSpPr/>
          <p:nvPr/>
        </p:nvSpPr>
        <p:spPr>
          <a:xfrm>
            <a:off x="603577" y="4894612"/>
            <a:ext cx="2603100" cy="248700"/>
          </a:xfrm>
          <a:prstGeom prst="rect">
            <a:avLst/>
          </a:prstGeom>
          <a:noFill/>
          <a:ln>
            <a:noFill/>
          </a:ln>
        </p:spPr>
        <p:txBody>
          <a:bodyPr spcFirstLastPara="1" wrap="square" lIns="17150" tIns="8925" rIns="17150" bIns="8925" anchor="b" anchorCtr="0">
            <a:noAutofit/>
          </a:bodyPr>
          <a:lstStyle/>
          <a:p>
            <a:pPr marL="0" marR="0" lvl="0" indent="0" algn="l" rtl="0">
              <a:spcBef>
                <a:spcPts val="0"/>
              </a:spcBef>
              <a:spcAft>
                <a:spcPts val="0"/>
              </a:spcAft>
              <a:buNone/>
            </a:pPr>
            <a:r>
              <a:rPr lang="en-US" sz="800">
                <a:solidFill>
                  <a:srgbClr val="FFFFFF"/>
                </a:solidFill>
                <a:latin typeface="Calibri"/>
                <a:ea typeface="Calibri"/>
                <a:cs typeface="Calibri"/>
                <a:sym typeface="Calibri"/>
              </a:rPr>
              <a:t>www.tusitio.com</a:t>
            </a:r>
            <a:endParaRPr sz="800" b="0" i="0" u="none" strike="noStrike" cap="none">
              <a:solidFill>
                <a:srgbClr val="FFFFFF"/>
              </a:solidFill>
              <a:latin typeface="Calibri"/>
              <a:ea typeface="Calibri"/>
              <a:cs typeface="Calibri"/>
              <a:sym typeface="Calibri"/>
            </a:endParaRPr>
          </a:p>
        </p:txBody>
      </p:sp>
      <p:sp>
        <p:nvSpPr>
          <p:cNvPr id="182" name="Shape 182"/>
          <p:cNvSpPr/>
          <p:nvPr/>
        </p:nvSpPr>
        <p:spPr>
          <a:xfrm>
            <a:off x="4270621" y="4370467"/>
            <a:ext cx="602700" cy="602700"/>
          </a:xfrm>
          <a:prstGeom prst="ellipse">
            <a:avLst/>
          </a:prstGeom>
          <a:solidFill>
            <a:srgbClr val="FF6A67"/>
          </a:solidFill>
          <a:ln w="9525" cap="flat" cmpd="sng">
            <a:solidFill>
              <a:srgbClr val="FF6A67"/>
            </a:solidFill>
            <a:prstDash val="solid"/>
            <a:round/>
            <a:headEnd type="none" w="sm" len="sm"/>
            <a:tailEnd type="none" w="sm" len="sm"/>
          </a:ln>
        </p:spPr>
        <p:txBody>
          <a:bodyPr spcFirstLastPara="1" wrap="square" lIns="17850" tIns="17850" rIns="17850" bIns="17850" anchor="ctr" anchorCtr="0">
            <a:noAutofit/>
          </a:bodyPr>
          <a:lstStyle/>
          <a:p>
            <a:pPr marL="0" lvl="0" indent="0">
              <a:spcBef>
                <a:spcPts val="0"/>
              </a:spcBef>
              <a:spcAft>
                <a:spcPts val="0"/>
              </a:spcAft>
              <a:buNone/>
            </a:pPr>
            <a:endParaRPr/>
          </a:p>
        </p:txBody>
      </p:sp>
      <p:cxnSp>
        <p:nvCxnSpPr>
          <p:cNvPr id="183" name="Shape 183"/>
          <p:cNvCxnSpPr/>
          <p:nvPr/>
        </p:nvCxnSpPr>
        <p:spPr>
          <a:xfrm>
            <a:off x="913193" y="4186791"/>
            <a:ext cx="7936800" cy="0"/>
          </a:xfrm>
          <a:prstGeom prst="straightConnector1">
            <a:avLst/>
          </a:prstGeom>
          <a:noFill/>
          <a:ln w="19050" cap="flat" cmpd="sng">
            <a:solidFill>
              <a:srgbClr val="E6B8AF">
                <a:alpha val="29800"/>
              </a:srgbClr>
            </a:solidFill>
            <a:prstDash val="solid"/>
            <a:miter lim="8000"/>
            <a:headEnd type="none" w="sm" len="sm"/>
            <a:tailEnd type="none" w="sm" len="sm"/>
          </a:ln>
        </p:spPr>
      </p:cxnSp>
      <p:cxnSp>
        <p:nvCxnSpPr>
          <p:cNvPr id="184" name="Shape 184"/>
          <p:cNvCxnSpPr/>
          <p:nvPr/>
        </p:nvCxnSpPr>
        <p:spPr>
          <a:xfrm>
            <a:off x="913193" y="3756791"/>
            <a:ext cx="7936800" cy="0"/>
          </a:xfrm>
          <a:prstGeom prst="straightConnector1">
            <a:avLst/>
          </a:prstGeom>
          <a:noFill/>
          <a:ln w="19050" cap="flat" cmpd="sng">
            <a:solidFill>
              <a:srgbClr val="E6B8AF">
                <a:alpha val="29800"/>
              </a:srgbClr>
            </a:solidFill>
            <a:prstDash val="solid"/>
            <a:miter lim="8000"/>
            <a:headEnd type="none" w="sm" len="sm"/>
            <a:tailEnd type="none" w="sm" len="sm"/>
          </a:ln>
        </p:spPr>
      </p:cxnSp>
      <p:sp>
        <p:nvSpPr>
          <p:cNvPr id="185" name="Shape 185"/>
          <p:cNvSpPr/>
          <p:nvPr/>
        </p:nvSpPr>
        <p:spPr>
          <a:xfrm>
            <a:off x="3658750" y="2307788"/>
            <a:ext cx="1611900" cy="733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US"/>
              <a:t>LOGO</a:t>
            </a:r>
            <a:endParaRPr/>
          </a:p>
        </p:txBody>
      </p:sp>
      <p:sp>
        <p:nvSpPr>
          <p:cNvPr id="186" name="Shape 186"/>
          <p:cNvSpPr txBox="1"/>
          <p:nvPr/>
        </p:nvSpPr>
        <p:spPr>
          <a:xfrm>
            <a:off x="4401150" y="4547500"/>
            <a:ext cx="371100" cy="294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grpSp>
        <p:nvGrpSpPr>
          <p:cNvPr id="187" name="Shape 187"/>
          <p:cNvGrpSpPr/>
          <p:nvPr/>
        </p:nvGrpSpPr>
        <p:grpSpPr>
          <a:xfrm>
            <a:off x="4338187" y="4562142"/>
            <a:ext cx="467570" cy="219374"/>
            <a:chOff x="10453816" y="10729017"/>
            <a:chExt cx="1433384" cy="852600"/>
          </a:xfrm>
        </p:grpSpPr>
        <p:cxnSp>
          <p:nvCxnSpPr>
            <p:cNvPr id="188" name="Shape 188"/>
            <p:cNvCxnSpPr/>
            <p:nvPr/>
          </p:nvCxnSpPr>
          <p:spPr>
            <a:xfrm>
              <a:off x="10453816" y="10729017"/>
              <a:ext cx="716700" cy="852600"/>
            </a:xfrm>
            <a:prstGeom prst="straightConnector1">
              <a:avLst/>
            </a:prstGeom>
            <a:noFill/>
            <a:ln w="19050" cap="flat" cmpd="sng">
              <a:solidFill>
                <a:srgbClr val="FFFFFF"/>
              </a:solidFill>
              <a:prstDash val="solid"/>
              <a:miter lim="8000"/>
              <a:headEnd type="none" w="sm" len="sm"/>
              <a:tailEnd type="none" w="sm" len="sm"/>
            </a:ln>
          </p:spPr>
        </p:cxnSp>
        <p:cxnSp>
          <p:nvCxnSpPr>
            <p:cNvPr id="189" name="Shape 189"/>
            <p:cNvCxnSpPr/>
            <p:nvPr/>
          </p:nvCxnSpPr>
          <p:spPr>
            <a:xfrm flipH="1">
              <a:off x="11170500" y="10729017"/>
              <a:ext cx="716700" cy="852600"/>
            </a:xfrm>
            <a:prstGeom prst="straightConnector1">
              <a:avLst/>
            </a:prstGeom>
            <a:noFill/>
            <a:ln w="19050" cap="flat" cmpd="sng">
              <a:solidFill>
                <a:srgbClr val="FFFFFF"/>
              </a:solidFill>
              <a:prstDash val="solid"/>
              <a:miter lim="8000"/>
              <a:headEnd type="none" w="sm" len="sm"/>
              <a:tailEnd type="none" w="sm" len="sm"/>
            </a:ln>
          </p:spPr>
        </p:cxn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500"/>
                                        <p:tgtEl>
                                          <p:spTgt spid="17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0"/>
                                        </p:tgtEl>
                                        <p:attrNameLst>
                                          <p:attrName>style.visibility</p:attrName>
                                        </p:attrNameLst>
                                      </p:cBhvr>
                                      <p:to>
                                        <p:strVal val="visible"/>
                                      </p:to>
                                    </p:set>
                                    <p:animEffect transition="in" filter="fade">
                                      <p:cBhvr>
                                        <p:cTn id="11"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p:nvPr/>
        </p:nvSpPr>
        <p:spPr>
          <a:xfrm>
            <a:off x="2439489" y="500732"/>
            <a:ext cx="6193200" cy="4142100"/>
          </a:xfrm>
          <a:prstGeom prst="rect">
            <a:avLst/>
          </a:prstGeom>
          <a:solidFill>
            <a:srgbClr val="F4F4F4"/>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200">
              <a:solidFill>
                <a:srgbClr val="FFFFFF"/>
              </a:solidFill>
              <a:latin typeface="Arial"/>
              <a:ea typeface="Arial"/>
              <a:cs typeface="Arial"/>
              <a:sym typeface="Arial"/>
            </a:endParaRPr>
          </a:p>
        </p:txBody>
      </p:sp>
      <p:sp>
        <p:nvSpPr>
          <p:cNvPr id="519" name="Shape 519"/>
          <p:cNvSpPr txBox="1"/>
          <p:nvPr/>
        </p:nvSpPr>
        <p:spPr>
          <a:xfrm>
            <a:off x="644787" y="2226358"/>
            <a:ext cx="4253700" cy="1153200"/>
          </a:xfrm>
          <a:prstGeom prst="rect">
            <a:avLst/>
          </a:prstGeom>
          <a:noFill/>
          <a:ln>
            <a:noFill/>
          </a:ln>
        </p:spPr>
        <p:txBody>
          <a:bodyPr spcFirstLastPara="1" wrap="square" lIns="19050" tIns="19050" rIns="19050" bIns="19050" anchor="ctr" anchorCtr="0">
            <a:noAutofit/>
          </a:bodyPr>
          <a:lstStyle/>
          <a:p>
            <a:pPr marL="0" marR="0" lvl="0" indent="0" algn="l" rtl="0">
              <a:lnSpc>
                <a:spcPct val="70000"/>
              </a:lnSpc>
              <a:spcBef>
                <a:spcPts val="0"/>
              </a:spcBef>
              <a:spcAft>
                <a:spcPts val="0"/>
              </a:spcAft>
              <a:buNone/>
            </a:pPr>
            <a:r>
              <a:rPr lang="en-US" sz="4700" b="1">
                <a:solidFill>
                  <a:srgbClr val="53585F"/>
                </a:solidFill>
              </a:rPr>
              <a:t>NUESTRO TONO DE </a:t>
            </a:r>
            <a:r>
              <a:rPr lang="en-US" sz="4700" b="1">
                <a:solidFill>
                  <a:srgbClr val="FF6A67"/>
                </a:solidFill>
                <a:latin typeface="Arial"/>
                <a:ea typeface="Arial"/>
                <a:cs typeface="Arial"/>
                <a:sym typeface="Arial"/>
              </a:rPr>
              <a:t>VO</a:t>
            </a:r>
            <a:r>
              <a:rPr lang="en-US" sz="4700" b="1">
                <a:solidFill>
                  <a:srgbClr val="FF6A67"/>
                </a:solidFill>
              </a:rPr>
              <a:t>Z</a:t>
            </a:r>
            <a:endParaRPr sz="4700">
              <a:solidFill>
                <a:srgbClr val="FF6A67"/>
              </a:solidFill>
            </a:endParaRPr>
          </a:p>
        </p:txBody>
      </p:sp>
      <p:sp>
        <p:nvSpPr>
          <p:cNvPr id="520" name="Shape 520"/>
          <p:cNvSpPr txBox="1">
            <a:spLocks noGrp="1"/>
          </p:cNvSpPr>
          <p:nvPr>
            <p:ph type="ftr" idx="11"/>
          </p:nvPr>
        </p:nvSpPr>
        <p:spPr>
          <a:xfrm>
            <a:off x="697152" y="4901253"/>
            <a:ext cx="2320500" cy="105300"/>
          </a:xfrm>
          <a:prstGeom prst="rect">
            <a:avLst/>
          </a:prstGeom>
          <a:noFill/>
          <a:ln>
            <a:noFill/>
          </a:ln>
        </p:spPr>
        <p:txBody>
          <a:bodyPr spcFirstLastPara="1" wrap="square" lIns="17850" tIns="8925" rIns="17850" bIns="8925" anchor="t" anchorCtr="0">
            <a:noAutofit/>
          </a:bodyPr>
          <a:lstStyle/>
          <a:p>
            <a:pPr marL="0" lvl="0" indent="0" rtl="0">
              <a:spcBef>
                <a:spcPts val="0"/>
              </a:spcBef>
              <a:spcAft>
                <a:spcPts val="0"/>
              </a:spcAft>
              <a:buNone/>
            </a:pPr>
            <a:r>
              <a:rPr lang="en-US"/>
              <a:t>www.tusitio.com</a:t>
            </a:r>
            <a:endParaRPr/>
          </a:p>
          <a:p>
            <a:pPr marL="0" marR="0" lvl="0" indent="0" algn="l" rtl="0">
              <a:spcBef>
                <a:spcPts val="0"/>
              </a:spcBef>
              <a:spcAft>
                <a:spcPts val="0"/>
              </a:spcAft>
              <a:buNone/>
            </a:pPr>
            <a:endParaRPr/>
          </a:p>
        </p:txBody>
      </p:sp>
      <p:sp>
        <p:nvSpPr>
          <p:cNvPr id="521" name="Shape 521"/>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p>
            <a:pPr marL="0" lvl="0" indent="0" rtl="0">
              <a:spcBef>
                <a:spcPts val="0"/>
              </a:spcBef>
              <a:spcAft>
                <a:spcPts val="0"/>
              </a:spcAft>
              <a:buClr>
                <a:srgbClr val="000000"/>
              </a:buClr>
              <a:buFont typeface="Arial"/>
              <a:buNone/>
            </a:pPr>
            <a:fld id="{00000000-1234-1234-1234-123412341234}" type="slidenum">
              <a:rPr lang="en-US"/>
              <a:t>20</a:t>
            </a:fld>
            <a:endParaRPr/>
          </a:p>
        </p:txBody>
      </p:sp>
      <p:sp>
        <p:nvSpPr>
          <p:cNvPr id="522" name="Shape 522"/>
          <p:cNvSpPr>
            <a:spLocks noGrp="1"/>
          </p:cNvSpPr>
          <p:nvPr>
            <p:ph type="pic" idx="3"/>
          </p:nvPr>
        </p:nvSpPr>
        <p:spPr>
          <a:xfrm>
            <a:off x="5866795" y="2590876"/>
            <a:ext cx="2707200" cy="2070900"/>
          </a:xfrm>
          <a:prstGeom prst="rect">
            <a:avLst/>
          </a:prstGeom>
          <a:solidFill>
            <a:srgbClr val="7F7F7F"/>
          </a:solidFill>
        </p:spPr>
        <p:txBody>
          <a:bodyPr spcFirstLastPara="1" wrap="square" lIns="17850" tIns="17850" rIns="17850" bIns="17850" anchor="ctr" anchorCtr="0">
            <a:noAutofit/>
          </a:bodyPr>
          <a:lstStyle/>
          <a:p>
            <a:pPr marL="0" lvl="0" indent="0" algn="l">
              <a:spcBef>
                <a:spcPts val="800"/>
              </a:spcBef>
              <a:spcAft>
                <a:spcPts val="0"/>
              </a:spcAft>
              <a:buNone/>
            </a:pPr>
            <a:r>
              <a:rPr lang="en-US">
                <a:solidFill>
                  <a:srgbClr val="FFFFFF"/>
                </a:solidFill>
              </a:rPr>
              <a:t>Nunca diremos:</a:t>
            </a:r>
            <a:endParaRPr>
              <a:solidFill>
                <a:srgbClr val="FFFFFF"/>
              </a:solidFill>
            </a:endParaRPr>
          </a:p>
          <a:p>
            <a:pPr marL="0" lvl="0" indent="0">
              <a:spcBef>
                <a:spcPts val="800"/>
              </a:spcBef>
              <a:spcAft>
                <a:spcPts val="0"/>
              </a:spcAft>
              <a:buNone/>
            </a:pPr>
            <a:r>
              <a:rPr lang="en-US">
                <a:solidFill>
                  <a:srgbClr val="FFFFFF"/>
                </a:solidFill>
              </a:rPr>
              <a:t>No se puede</a:t>
            </a:r>
            <a:endParaRPr>
              <a:solidFill>
                <a:srgbClr val="FFFFFF"/>
              </a:solidFill>
            </a:endParaRPr>
          </a:p>
          <a:p>
            <a:pPr marL="0" lvl="0" indent="0">
              <a:spcBef>
                <a:spcPts val="800"/>
              </a:spcBef>
              <a:spcAft>
                <a:spcPts val="0"/>
              </a:spcAft>
              <a:buNone/>
            </a:pPr>
            <a:r>
              <a:rPr lang="en-US">
                <a:solidFill>
                  <a:srgbClr val="FFFFFF"/>
                </a:solidFill>
              </a:rPr>
              <a:t>Difícil</a:t>
            </a:r>
            <a:endParaRPr>
              <a:solidFill>
                <a:srgbClr val="FFFFFF"/>
              </a:solidFill>
            </a:endParaRPr>
          </a:p>
          <a:p>
            <a:pPr marL="0" lvl="0" indent="0">
              <a:spcBef>
                <a:spcPts val="800"/>
              </a:spcBef>
              <a:spcAft>
                <a:spcPts val="0"/>
              </a:spcAft>
              <a:buNone/>
            </a:pPr>
            <a:endParaRPr>
              <a:solidFill>
                <a:srgbClr val="FFFFFF"/>
              </a:solidFill>
            </a:endParaRPr>
          </a:p>
        </p:txBody>
      </p:sp>
      <p:sp>
        <p:nvSpPr>
          <p:cNvPr id="523" name="Shape 523"/>
          <p:cNvSpPr>
            <a:spLocks noGrp="1"/>
          </p:cNvSpPr>
          <p:nvPr>
            <p:ph type="pic" idx="4"/>
          </p:nvPr>
        </p:nvSpPr>
        <p:spPr>
          <a:xfrm>
            <a:off x="5866807" y="500731"/>
            <a:ext cx="2707200" cy="2070900"/>
          </a:xfrm>
          <a:prstGeom prst="rect">
            <a:avLst/>
          </a:prstGeom>
          <a:solidFill>
            <a:srgbClr val="FF6A67"/>
          </a:solidFill>
        </p:spPr>
        <p:txBody>
          <a:bodyPr spcFirstLastPara="1" wrap="square" lIns="17850" tIns="17850" rIns="17850" bIns="17850" anchor="ctr" anchorCtr="0">
            <a:noAutofit/>
          </a:bodyPr>
          <a:lstStyle/>
          <a:p>
            <a:pPr marL="0" lvl="0" indent="0" algn="l">
              <a:spcBef>
                <a:spcPts val="800"/>
              </a:spcBef>
              <a:spcAft>
                <a:spcPts val="0"/>
              </a:spcAft>
              <a:buNone/>
            </a:pPr>
            <a:r>
              <a:rPr lang="en-US">
                <a:solidFill>
                  <a:srgbClr val="FFFFFF"/>
                </a:solidFill>
              </a:rPr>
              <a:t>Si decimos:</a:t>
            </a:r>
            <a:endParaRPr>
              <a:solidFill>
                <a:srgbClr val="FFFFFF"/>
              </a:solidFill>
            </a:endParaRPr>
          </a:p>
          <a:p>
            <a:pPr marL="0" lvl="0" indent="0">
              <a:spcBef>
                <a:spcPts val="800"/>
              </a:spcBef>
              <a:spcAft>
                <a:spcPts val="0"/>
              </a:spcAft>
              <a:buNone/>
            </a:pPr>
            <a:r>
              <a:rPr lang="en-US">
                <a:solidFill>
                  <a:srgbClr val="FFFFFF"/>
                </a:solidFill>
              </a:rPr>
              <a:t>Empoderar</a:t>
            </a:r>
            <a:endParaRPr>
              <a:solidFill>
                <a:srgbClr val="FFFFFF"/>
              </a:solidFill>
            </a:endParaRPr>
          </a:p>
          <a:p>
            <a:pPr marL="0" lvl="0" indent="0">
              <a:spcBef>
                <a:spcPts val="800"/>
              </a:spcBef>
              <a:spcAft>
                <a:spcPts val="0"/>
              </a:spcAft>
              <a:buNone/>
            </a:pPr>
            <a:r>
              <a:rPr lang="en-US">
                <a:solidFill>
                  <a:srgbClr val="FFFFFF"/>
                </a:solidFill>
              </a:rPr>
              <a:t>Aprender </a:t>
            </a:r>
            <a:endParaRPr>
              <a:solidFill>
                <a:srgbClr val="FFFFFF"/>
              </a:solidFill>
            </a:endParaRPr>
          </a:p>
          <a:p>
            <a:pPr marL="0" lvl="0" indent="0">
              <a:spcBef>
                <a:spcPts val="800"/>
              </a:spcBef>
              <a:spcAft>
                <a:spcPts val="0"/>
              </a:spcAft>
              <a:buNone/>
            </a:pPr>
            <a:endParaRPr/>
          </a:p>
        </p:txBody>
      </p:sp>
    </p:spTree>
  </p:cSld>
  <p:clrMapOvr>
    <a:masterClrMapping/>
  </p:clrMapOvr>
  <p:transition spd="slow">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pic>
        <p:nvPicPr>
          <p:cNvPr id="528" name="Shape 528"/>
          <p:cNvPicPr preferRelativeResize="0"/>
          <p:nvPr/>
        </p:nvPicPr>
        <p:blipFill rotWithShape="1">
          <a:blip r:embed="rId3">
            <a:alphaModFix/>
          </a:blip>
          <a:srcRect r="11504"/>
          <a:stretch/>
        </p:blipFill>
        <p:spPr>
          <a:xfrm>
            <a:off x="2316350" y="25"/>
            <a:ext cx="6827650" cy="5143501"/>
          </a:xfrm>
          <a:prstGeom prst="rect">
            <a:avLst/>
          </a:prstGeom>
          <a:noFill/>
          <a:ln>
            <a:noFill/>
          </a:ln>
        </p:spPr>
      </p:pic>
      <p:sp>
        <p:nvSpPr>
          <p:cNvPr id="529" name="Shape 529"/>
          <p:cNvSpPr/>
          <p:nvPr/>
        </p:nvSpPr>
        <p:spPr>
          <a:xfrm>
            <a:off x="2890191" y="-51"/>
            <a:ext cx="6253800" cy="5143500"/>
          </a:xfrm>
          <a:prstGeom prst="rect">
            <a:avLst/>
          </a:prstGeom>
          <a:solidFill>
            <a:srgbClr val="151C19">
              <a:alpha val="33730"/>
            </a:srgbClr>
          </a:solidFill>
          <a:ln>
            <a:noFill/>
          </a:ln>
          <a:effectLst>
            <a:outerShdw blurRad="38100" dist="25400" dir="5400000" rotWithShape="0">
              <a:srgbClr val="000000">
                <a:alpha val="49800"/>
              </a:srgbClr>
            </a:outerShdw>
          </a:effectLst>
        </p:spPr>
        <p:txBody>
          <a:bodyPr spcFirstLastPara="1" wrap="square" lIns="19050" tIns="19050" rIns="19050" bIns="19050" anchor="ctr" anchorCtr="0">
            <a:noAutofit/>
          </a:bodyPr>
          <a:lstStyle/>
          <a:p>
            <a:pPr marL="0" marR="0" lvl="0" indent="0" algn="ctr" rtl="0">
              <a:spcBef>
                <a:spcPts val="0"/>
              </a:spcBef>
              <a:spcAft>
                <a:spcPts val="0"/>
              </a:spcAft>
              <a:buNone/>
            </a:pPr>
            <a:endParaRPr sz="1200" b="0" i="0" u="none" strike="noStrike" cap="none">
              <a:solidFill>
                <a:srgbClr val="FFFFFF"/>
              </a:solidFill>
              <a:latin typeface="Arial"/>
              <a:ea typeface="Arial"/>
              <a:cs typeface="Arial"/>
              <a:sym typeface="Arial"/>
            </a:endParaRPr>
          </a:p>
        </p:txBody>
      </p:sp>
      <p:sp>
        <p:nvSpPr>
          <p:cNvPr id="530" name="Shape 530"/>
          <p:cNvSpPr/>
          <p:nvPr/>
        </p:nvSpPr>
        <p:spPr>
          <a:xfrm>
            <a:off x="603577" y="4894612"/>
            <a:ext cx="2603100" cy="248700"/>
          </a:xfrm>
          <a:prstGeom prst="rect">
            <a:avLst/>
          </a:prstGeom>
          <a:noFill/>
          <a:ln>
            <a:noFill/>
          </a:ln>
        </p:spPr>
        <p:txBody>
          <a:bodyPr spcFirstLastPara="1" wrap="square" lIns="17150" tIns="8925" rIns="17150" bIns="8925" anchor="b" anchorCtr="0">
            <a:noAutofit/>
          </a:bodyPr>
          <a:lstStyle/>
          <a:p>
            <a:pPr marL="0" marR="0" lvl="0" indent="0" algn="l" rtl="0">
              <a:spcBef>
                <a:spcPts val="0"/>
              </a:spcBef>
              <a:spcAft>
                <a:spcPts val="0"/>
              </a:spcAft>
              <a:buNone/>
            </a:pPr>
            <a:r>
              <a:rPr lang="en-US" sz="800">
                <a:solidFill>
                  <a:srgbClr val="FFFFFF"/>
                </a:solidFill>
                <a:latin typeface="Calibri"/>
                <a:ea typeface="Calibri"/>
                <a:cs typeface="Calibri"/>
                <a:sym typeface="Calibri"/>
              </a:rPr>
              <a:t>www.tusitio.com</a:t>
            </a:r>
            <a:endParaRPr sz="800" b="0" i="0" u="none" strike="noStrike" cap="none">
              <a:solidFill>
                <a:srgbClr val="FFFFFF"/>
              </a:solidFill>
              <a:latin typeface="Calibri"/>
              <a:ea typeface="Calibri"/>
              <a:cs typeface="Calibri"/>
              <a:sym typeface="Calibri"/>
            </a:endParaRPr>
          </a:p>
        </p:txBody>
      </p:sp>
      <p:sp>
        <p:nvSpPr>
          <p:cNvPr id="531" name="Shape 531"/>
          <p:cNvSpPr/>
          <p:nvPr/>
        </p:nvSpPr>
        <p:spPr>
          <a:xfrm>
            <a:off x="0" y="15"/>
            <a:ext cx="2890200" cy="5143500"/>
          </a:xfrm>
          <a:prstGeom prst="rect">
            <a:avLst/>
          </a:prstGeom>
          <a:solidFill>
            <a:srgbClr val="FF6A67"/>
          </a:solidFill>
          <a:ln>
            <a:noFill/>
          </a:ln>
        </p:spPr>
        <p:txBody>
          <a:bodyPr spcFirstLastPara="1" wrap="square" lIns="17850" tIns="17850" rIns="17850" bIns="17850" anchor="ctr" anchorCtr="0">
            <a:noAutofit/>
          </a:bodyPr>
          <a:lstStyle/>
          <a:p>
            <a:pPr marL="0" lvl="0" indent="0">
              <a:spcBef>
                <a:spcPts val="0"/>
              </a:spcBef>
              <a:spcAft>
                <a:spcPts val="0"/>
              </a:spcAft>
              <a:buNone/>
            </a:pPr>
            <a:endParaRPr/>
          </a:p>
        </p:txBody>
      </p:sp>
      <p:sp>
        <p:nvSpPr>
          <p:cNvPr id="532" name="Shape 532"/>
          <p:cNvSpPr/>
          <p:nvPr/>
        </p:nvSpPr>
        <p:spPr>
          <a:xfrm>
            <a:off x="511183" y="500732"/>
            <a:ext cx="4212600" cy="4142100"/>
          </a:xfrm>
          <a:prstGeom prst="rect">
            <a:avLst/>
          </a:prstGeom>
          <a:solidFill>
            <a:srgbClr val="556271"/>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200" b="0" i="0" u="none" strike="noStrike" cap="none">
              <a:solidFill>
                <a:srgbClr val="FFFFFF"/>
              </a:solidFill>
              <a:latin typeface="Arial"/>
              <a:ea typeface="Arial"/>
              <a:cs typeface="Arial"/>
              <a:sym typeface="Arial"/>
            </a:endParaRPr>
          </a:p>
        </p:txBody>
      </p:sp>
      <p:sp>
        <p:nvSpPr>
          <p:cNvPr id="533" name="Shape 533"/>
          <p:cNvSpPr txBox="1"/>
          <p:nvPr/>
        </p:nvSpPr>
        <p:spPr>
          <a:xfrm>
            <a:off x="618447" y="512880"/>
            <a:ext cx="3959100" cy="1410600"/>
          </a:xfrm>
          <a:prstGeom prst="rect">
            <a:avLst/>
          </a:prstGeom>
          <a:noFill/>
          <a:ln>
            <a:noFill/>
          </a:ln>
        </p:spPr>
        <p:txBody>
          <a:bodyPr spcFirstLastPara="1" wrap="square" lIns="19050" tIns="19050" rIns="19050" bIns="19050" anchor="ctr" anchorCtr="0">
            <a:noAutofit/>
          </a:bodyPr>
          <a:lstStyle/>
          <a:p>
            <a:pPr marL="0" marR="0" lvl="0" indent="0" algn="ctr" rtl="0">
              <a:lnSpc>
                <a:spcPct val="70000"/>
              </a:lnSpc>
              <a:spcBef>
                <a:spcPts val="0"/>
              </a:spcBef>
              <a:spcAft>
                <a:spcPts val="0"/>
              </a:spcAft>
              <a:buNone/>
            </a:pPr>
            <a:r>
              <a:rPr lang="en-US" sz="3500" b="1">
                <a:solidFill>
                  <a:srgbClr val="FF6A67"/>
                </a:solidFill>
                <a:latin typeface="Source Sans Pro"/>
                <a:ea typeface="Source Sans Pro"/>
                <a:cs typeface="Source Sans Pro"/>
                <a:sym typeface="Source Sans Pro"/>
              </a:rPr>
              <a:t>IDENTIDAD VISUAL</a:t>
            </a:r>
            <a:endParaRPr sz="3500">
              <a:solidFill>
                <a:srgbClr val="FFFFFF"/>
              </a:solidFill>
              <a:latin typeface="Source Sans Pro Light"/>
              <a:ea typeface="Source Sans Pro Light"/>
              <a:cs typeface="Source Sans Pro Light"/>
              <a:sym typeface="Source Sans Pro Light"/>
            </a:endParaRPr>
          </a:p>
        </p:txBody>
      </p:sp>
      <p:sp>
        <p:nvSpPr>
          <p:cNvPr id="534" name="Shape 534"/>
          <p:cNvSpPr/>
          <p:nvPr/>
        </p:nvSpPr>
        <p:spPr>
          <a:xfrm>
            <a:off x="882579" y="2119150"/>
            <a:ext cx="3469800" cy="905100"/>
          </a:xfrm>
          <a:prstGeom prst="rect">
            <a:avLst/>
          </a:prstGeom>
          <a:noFill/>
          <a:ln>
            <a:noFill/>
          </a:ln>
        </p:spPr>
        <p:txBody>
          <a:bodyPr spcFirstLastPara="1" wrap="square" lIns="17150" tIns="8925" rIns="17150" bIns="8925" anchor="t" anchorCtr="0">
            <a:noAutofit/>
          </a:bodyPr>
          <a:lstStyle/>
          <a:p>
            <a:pPr marL="0" marR="0" lvl="0" indent="0" rtl="0">
              <a:lnSpc>
                <a:spcPct val="150000"/>
              </a:lnSpc>
              <a:spcBef>
                <a:spcPts val="0"/>
              </a:spcBef>
              <a:spcAft>
                <a:spcPts val="0"/>
              </a:spcAft>
              <a:buNone/>
            </a:pPr>
            <a:r>
              <a:rPr lang="en-US">
                <a:solidFill>
                  <a:srgbClr val="FFFFFF"/>
                </a:solidFill>
                <a:latin typeface="Source Sans Pro"/>
                <a:ea typeface="Source Sans Pro"/>
                <a:cs typeface="Source Sans Pro"/>
                <a:sym typeface="Source Sans Pro"/>
              </a:rPr>
              <a:t>La consistencia de la imagen, junto a la entrega permanente de la promesa hace memorable a una  marca</a:t>
            </a:r>
            <a:endParaRPr>
              <a:latin typeface="Source Sans Pro"/>
              <a:ea typeface="Source Sans Pro"/>
              <a:cs typeface="Source Sans Pro"/>
              <a:sym typeface="Source Sans Pro"/>
            </a:endParaRPr>
          </a:p>
        </p:txBody>
      </p:sp>
      <p:cxnSp>
        <p:nvCxnSpPr>
          <p:cNvPr id="535" name="Shape 535"/>
          <p:cNvCxnSpPr/>
          <p:nvPr/>
        </p:nvCxnSpPr>
        <p:spPr>
          <a:xfrm>
            <a:off x="882578" y="1923448"/>
            <a:ext cx="3469800" cy="0"/>
          </a:xfrm>
          <a:prstGeom prst="straightConnector1">
            <a:avLst/>
          </a:prstGeom>
          <a:noFill/>
          <a:ln w="19050" cap="flat" cmpd="sng">
            <a:solidFill>
              <a:srgbClr val="E6B8AF">
                <a:alpha val="29800"/>
              </a:srgbClr>
            </a:solidFill>
            <a:prstDash val="solid"/>
            <a:miter lim="8000"/>
            <a:headEnd type="none" w="sm" len="sm"/>
            <a:tailEnd type="none" w="sm" len="sm"/>
          </a:ln>
        </p:spPr>
      </p:cxnSp>
      <p:sp>
        <p:nvSpPr>
          <p:cNvPr id="536" name="Shape 536"/>
          <p:cNvSpPr txBox="1"/>
          <p:nvPr/>
        </p:nvSpPr>
        <p:spPr>
          <a:xfrm>
            <a:off x="5906250" y="934675"/>
            <a:ext cx="2890200" cy="567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b="1">
                <a:solidFill>
                  <a:srgbClr val="FFFFFF"/>
                </a:solidFill>
                <a:latin typeface="Source Sans Pro"/>
                <a:ea typeface="Source Sans Pro"/>
                <a:cs typeface="Source Sans Pro"/>
                <a:sym typeface="Source Sans Pro"/>
              </a:rPr>
              <a:t>- Proceso creativo</a:t>
            </a:r>
            <a:endParaRPr sz="1800" b="1">
              <a:solidFill>
                <a:srgbClr val="FFFFFF"/>
              </a:solidFill>
              <a:latin typeface="Source Sans Pro"/>
              <a:ea typeface="Source Sans Pro"/>
              <a:cs typeface="Source Sans Pro"/>
              <a:sym typeface="Source Sans Pro"/>
            </a:endParaRPr>
          </a:p>
          <a:p>
            <a:pPr marL="0" lvl="0" indent="0">
              <a:spcBef>
                <a:spcPts val="0"/>
              </a:spcBef>
              <a:spcAft>
                <a:spcPts val="0"/>
              </a:spcAft>
              <a:buNone/>
            </a:pPr>
            <a:r>
              <a:rPr lang="en-US" sz="1800" b="1">
                <a:solidFill>
                  <a:srgbClr val="FFFFFF"/>
                </a:solidFill>
                <a:latin typeface="Source Sans Pro"/>
                <a:ea typeface="Source Sans Pro"/>
                <a:cs typeface="Source Sans Pro"/>
                <a:sym typeface="Source Sans Pro"/>
              </a:rPr>
              <a:t>- Evolución de bocetos</a:t>
            </a:r>
            <a:endParaRPr sz="1800" b="1">
              <a:solidFill>
                <a:srgbClr val="FFFFFF"/>
              </a:solidFill>
              <a:latin typeface="Source Sans Pro"/>
              <a:ea typeface="Source Sans Pro"/>
              <a:cs typeface="Source Sans Pro"/>
              <a:sym typeface="Source Sans Pro"/>
            </a:endParaRPr>
          </a:p>
          <a:p>
            <a:pPr marL="0" lvl="0" indent="0">
              <a:spcBef>
                <a:spcPts val="0"/>
              </a:spcBef>
              <a:spcAft>
                <a:spcPts val="0"/>
              </a:spcAft>
              <a:buNone/>
            </a:pPr>
            <a:r>
              <a:rPr lang="en-US" sz="1800" b="1">
                <a:solidFill>
                  <a:srgbClr val="FFFFFF"/>
                </a:solidFill>
                <a:latin typeface="Source Sans Pro"/>
                <a:ea typeface="Source Sans Pro"/>
                <a:cs typeface="Source Sans Pro"/>
                <a:sym typeface="Source Sans Pro"/>
              </a:rPr>
              <a:t>- Construcción geométrica</a:t>
            </a:r>
            <a:endParaRPr sz="1800" b="1">
              <a:solidFill>
                <a:srgbClr val="FFFFFF"/>
              </a:solidFill>
              <a:latin typeface="Source Sans Pro"/>
              <a:ea typeface="Source Sans Pro"/>
              <a:cs typeface="Source Sans Pro"/>
              <a:sym typeface="Source Sans Pro"/>
            </a:endParaRPr>
          </a:p>
          <a:p>
            <a:pPr marL="0" lvl="0" indent="0">
              <a:spcBef>
                <a:spcPts val="0"/>
              </a:spcBef>
              <a:spcAft>
                <a:spcPts val="0"/>
              </a:spcAft>
              <a:buNone/>
            </a:pPr>
            <a:r>
              <a:rPr lang="en-US" sz="1800" b="1">
                <a:solidFill>
                  <a:srgbClr val="FFFFFF"/>
                </a:solidFill>
                <a:latin typeface="Source Sans Pro"/>
                <a:ea typeface="Source Sans Pro"/>
                <a:cs typeface="Source Sans Pro"/>
                <a:sym typeface="Source Sans Pro"/>
              </a:rPr>
              <a:t>- Composición cromática</a:t>
            </a:r>
            <a:endParaRPr sz="1800" b="1">
              <a:solidFill>
                <a:srgbClr val="FFFFFF"/>
              </a:solidFill>
              <a:latin typeface="Source Sans Pro"/>
              <a:ea typeface="Source Sans Pro"/>
              <a:cs typeface="Source Sans Pro"/>
              <a:sym typeface="Source Sans Pro"/>
            </a:endParaRPr>
          </a:p>
          <a:p>
            <a:pPr marL="0" lvl="0" indent="0" rtl="0">
              <a:spcBef>
                <a:spcPts val="0"/>
              </a:spcBef>
              <a:spcAft>
                <a:spcPts val="0"/>
              </a:spcAft>
              <a:buNone/>
            </a:pPr>
            <a:r>
              <a:rPr lang="en-US" sz="1800" b="1">
                <a:solidFill>
                  <a:srgbClr val="FFFFFF"/>
                </a:solidFill>
                <a:latin typeface="Source Sans Pro"/>
                <a:ea typeface="Source Sans Pro"/>
                <a:cs typeface="Source Sans Pro"/>
                <a:sym typeface="Source Sans Pro"/>
              </a:rPr>
              <a:t>- Versiones: positiva, negativa y degradé</a:t>
            </a:r>
            <a:endParaRPr sz="1800" b="1">
              <a:solidFill>
                <a:srgbClr val="FFFFFF"/>
              </a:solidFill>
              <a:latin typeface="Source Sans Pro"/>
              <a:ea typeface="Source Sans Pro"/>
              <a:cs typeface="Source Sans Pro"/>
              <a:sym typeface="Source Sans Pro"/>
            </a:endParaRPr>
          </a:p>
          <a:p>
            <a:pPr marL="0" lvl="0" indent="0" rtl="0">
              <a:spcBef>
                <a:spcPts val="0"/>
              </a:spcBef>
              <a:spcAft>
                <a:spcPts val="0"/>
              </a:spcAft>
              <a:buNone/>
            </a:pPr>
            <a:r>
              <a:rPr lang="en-US" sz="1800" b="1">
                <a:solidFill>
                  <a:srgbClr val="FFFFFF"/>
                </a:solidFill>
                <a:latin typeface="Source Sans Pro"/>
                <a:ea typeface="Source Sans Pro"/>
                <a:cs typeface="Source Sans Pro"/>
                <a:sym typeface="Source Sans Pro"/>
              </a:rPr>
              <a:t>- Blanco y negro</a:t>
            </a:r>
            <a:endParaRPr sz="1800" b="1">
              <a:solidFill>
                <a:srgbClr val="FFFFFF"/>
              </a:solidFill>
              <a:latin typeface="Source Sans Pro"/>
              <a:ea typeface="Source Sans Pro"/>
              <a:cs typeface="Source Sans Pro"/>
              <a:sym typeface="Source Sans Pro"/>
            </a:endParaRPr>
          </a:p>
          <a:p>
            <a:pPr marL="0" lvl="0" indent="0" rtl="0">
              <a:spcBef>
                <a:spcPts val="0"/>
              </a:spcBef>
              <a:spcAft>
                <a:spcPts val="0"/>
              </a:spcAft>
              <a:buNone/>
            </a:pPr>
            <a:r>
              <a:rPr lang="en-US" sz="1800" b="1">
                <a:solidFill>
                  <a:srgbClr val="FFFFFF"/>
                </a:solidFill>
                <a:latin typeface="Source Sans Pro"/>
                <a:ea typeface="Source Sans Pro"/>
                <a:cs typeface="Source Sans Pro"/>
                <a:sym typeface="Source Sans Pro"/>
              </a:rPr>
              <a:t>- Composición tipográfica</a:t>
            </a:r>
            <a:endParaRPr sz="1800" b="1">
              <a:solidFill>
                <a:srgbClr val="FFFFFF"/>
              </a:solidFill>
              <a:latin typeface="Source Sans Pro"/>
              <a:ea typeface="Source Sans Pro"/>
              <a:cs typeface="Source Sans Pro"/>
              <a:sym typeface="Source Sans Pro"/>
            </a:endParaRPr>
          </a:p>
          <a:p>
            <a:pPr marL="0" lvl="0" indent="0" rtl="0">
              <a:spcBef>
                <a:spcPts val="0"/>
              </a:spcBef>
              <a:spcAft>
                <a:spcPts val="0"/>
              </a:spcAft>
              <a:buNone/>
            </a:pPr>
            <a:r>
              <a:rPr lang="en-US" sz="1800" b="1">
                <a:solidFill>
                  <a:srgbClr val="FFFFFF"/>
                </a:solidFill>
                <a:latin typeface="Source Sans Pro"/>
                <a:ea typeface="Source Sans Pro"/>
                <a:cs typeface="Source Sans Pro"/>
                <a:sym typeface="Source Sans Pro"/>
              </a:rPr>
              <a:t>- Reducciones</a:t>
            </a:r>
            <a:endParaRPr sz="1800" b="1">
              <a:solidFill>
                <a:srgbClr val="FFFFFF"/>
              </a:solidFill>
              <a:latin typeface="Source Sans Pro"/>
              <a:ea typeface="Source Sans Pro"/>
              <a:cs typeface="Source Sans Pro"/>
              <a:sym typeface="Source Sans Pro"/>
            </a:endParaRPr>
          </a:p>
          <a:p>
            <a:pPr marL="0" lvl="0" indent="0" rtl="0">
              <a:spcBef>
                <a:spcPts val="0"/>
              </a:spcBef>
              <a:spcAft>
                <a:spcPts val="0"/>
              </a:spcAft>
              <a:buNone/>
            </a:pPr>
            <a:r>
              <a:rPr lang="en-US" sz="1800" b="1">
                <a:solidFill>
                  <a:srgbClr val="FFFFFF"/>
                </a:solidFill>
                <a:latin typeface="Source Sans Pro"/>
                <a:ea typeface="Source Sans Pro"/>
                <a:cs typeface="Source Sans Pro"/>
                <a:sym typeface="Source Sans Pro"/>
              </a:rPr>
              <a:t>- Redes Sociales</a:t>
            </a:r>
            <a:endParaRPr sz="1800" b="1">
              <a:solidFill>
                <a:srgbClr val="FFFFFF"/>
              </a:solidFill>
              <a:latin typeface="Source Sans Pro"/>
              <a:ea typeface="Source Sans Pro"/>
              <a:cs typeface="Source Sans Pro"/>
              <a:sym typeface="Source Sans Pro"/>
            </a:endParaRPr>
          </a:p>
          <a:p>
            <a:pPr marL="0" lvl="0" indent="0" rtl="0">
              <a:spcBef>
                <a:spcPts val="0"/>
              </a:spcBef>
              <a:spcAft>
                <a:spcPts val="0"/>
              </a:spcAft>
              <a:buNone/>
            </a:pPr>
            <a:r>
              <a:rPr lang="en-US" sz="1800" b="1">
                <a:solidFill>
                  <a:srgbClr val="FFFFFF"/>
                </a:solidFill>
                <a:latin typeface="Source Sans Pro"/>
                <a:ea typeface="Source Sans Pro"/>
                <a:cs typeface="Source Sans Pro"/>
                <a:sym typeface="Source Sans Pro"/>
              </a:rPr>
              <a:t>- Usos indebidos</a:t>
            </a:r>
            <a:endParaRPr sz="1800" b="1">
              <a:solidFill>
                <a:srgbClr val="FFFFFF"/>
              </a:solidFill>
              <a:latin typeface="Source Sans Pro"/>
              <a:ea typeface="Source Sans Pro"/>
              <a:cs typeface="Source Sans Pro"/>
              <a:sym typeface="Source Sans Pro"/>
            </a:endParaRPr>
          </a:p>
          <a:p>
            <a:pPr marL="0" lvl="0" indent="0">
              <a:spcBef>
                <a:spcPts val="0"/>
              </a:spcBef>
              <a:spcAft>
                <a:spcPts val="0"/>
              </a:spcAft>
              <a:buClr>
                <a:schemeClr val="dk1"/>
              </a:buClr>
              <a:buSzPts val="1100"/>
              <a:buFont typeface="Arial"/>
              <a:buNone/>
            </a:pPr>
            <a:r>
              <a:rPr lang="en-US" sz="1800" b="1">
                <a:solidFill>
                  <a:srgbClr val="FFFFFF"/>
                </a:solidFill>
                <a:latin typeface="Source Sans Pro"/>
                <a:ea typeface="Source Sans Pro"/>
                <a:cs typeface="Source Sans Pro"/>
                <a:sym typeface="Source Sans Pro"/>
              </a:rPr>
              <a:t>- Aplicaciones </a:t>
            </a:r>
            <a:endParaRPr sz="1800" b="1">
              <a:solidFill>
                <a:srgbClr val="FFFFFF"/>
              </a:solidFill>
              <a:latin typeface="Source Sans Pro"/>
              <a:ea typeface="Source Sans Pro"/>
              <a:cs typeface="Source Sans Pro"/>
              <a:sym typeface="Source Sans Pro"/>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3"/>
                                        </p:tgtEl>
                                        <p:attrNameLst>
                                          <p:attrName>style.visibility</p:attrName>
                                        </p:attrNameLst>
                                      </p:cBhvr>
                                      <p:to>
                                        <p:strVal val="visible"/>
                                      </p:to>
                                    </p:set>
                                    <p:animEffect transition="in" filter="fade">
                                      <p:cBhvr>
                                        <p:cTn id="7" dur="500"/>
                                        <p:tgtEl>
                                          <p:spTgt spid="53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34"/>
                                        </p:tgtEl>
                                        <p:attrNameLst>
                                          <p:attrName>style.visibility</p:attrName>
                                        </p:attrNameLst>
                                      </p:cBhvr>
                                      <p:to>
                                        <p:strVal val="visible"/>
                                      </p:to>
                                    </p:set>
                                    <p:animEffect transition="in" filter="fade">
                                      <p:cBhvr>
                                        <p:cTn id="11" dur="500"/>
                                        <p:tgtEl>
                                          <p:spTgt spid="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pic>
        <p:nvPicPr>
          <p:cNvPr id="541" name="Shape 541"/>
          <p:cNvPicPr preferRelativeResize="0"/>
          <p:nvPr/>
        </p:nvPicPr>
        <p:blipFill rotWithShape="1">
          <a:blip r:embed="rId3">
            <a:alphaModFix/>
          </a:blip>
          <a:srcRect r="19218" b="8667"/>
          <a:stretch/>
        </p:blipFill>
        <p:spPr>
          <a:xfrm>
            <a:off x="5682900" y="485225"/>
            <a:ext cx="2739900" cy="4157600"/>
          </a:xfrm>
          <a:prstGeom prst="rect">
            <a:avLst/>
          </a:prstGeom>
          <a:noFill/>
          <a:ln>
            <a:noFill/>
          </a:ln>
        </p:spPr>
      </p:pic>
      <p:sp>
        <p:nvSpPr>
          <p:cNvPr id="542" name="Shape 542"/>
          <p:cNvSpPr/>
          <p:nvPr/>
        </p:nvSpPr>
        <p:spPr>
          <a:xfrm>
            <a:off x="511178" y="500725"/>
            <a:ext cx="5234700" cy="4142100"/>
          </a:xfrm>
          <a:prstGeom prst="rect">
            <a:avLst/>
          </a:prstGeom>
          <a:solidFill>
            <a:srgbClr val="F4F4F4"/>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200">
              <a:solidFill>
                <a:srgbClr val="FFFFFF"/>
              </a:solidFill>
              <a:latin typeface="Arial"/>
              <a:ea typeface="Arial"/>
              <a:cs typeface="Arial"/>
              <a:sym typeface="Arial"/>
            </a:endParaRPr>
          </a:p>
        </p:txBody>
      </p:sp>
      <p:sp>
        <p:nvSpPr>
          <p:cNvPr id="543" name="Shape 543"/>
          <p:cNvSpPr/>
          <p:nvPr/>
        </p:nvSpPr>
        <p:spPr>
          <a:xfrm rot="10800000">
            <a:off x="95" y="2394973"/>
            <a:ext cx="3475200" cy="1742400"/>
          </a:xfrm>
          <a:prstGeom prst="rect">
            <a:avLst/>
          </a:prstGeom>
          <a:solidFill>
            <a:srgbClr val="FF6A67"/>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200">
              <a:solidFill>
                <a:srgbClr val="FEFDFF"/>
              </a:solidFill>
              <a:latin typeface="Arial"/>
              <a:ea typeface="Arial"/>
              <a:cs typeface="Arial"/>
              <a:sym typeface="Arial"/>
            </a:endParaRPr>
          </a:p>
        </p:txBody>
      </p:sp>
      <p:sp>
        <p:nvSpPr>
          <p:cNvPr id="544" name="Shape 544"/>
          <p:cNvSpPr/>
          <p:nvPr/>
        </p:nvSpPr>
        <p:spPr>
          <a:xfrm>
            <a:off x="1092406" y="1118519"/>
            <a:ext cx="3996900" cy="463800"/>
          </a:xfrm>
          <a:prstGeom prst="rect">
            <a:avLst/>
          </a:prstGeom>
          <a:noFill/>
          <a:ln>
            <a:noFill/>
          </a:ln>
        </p:spPr>
        <p:txBody>
          <a:bodyPr spcFirstLastPara="1" wrap="square" lIns="19050" tIns="19050" rIns="19050" bIns="19050" anchor="ctr" anchorCtr="0">
            <a:noAutofit/>
          </a:bodyPr>
          <a:lstStyle/>
          <a:p>
            <a:pPr marL="0" marR="0" lvl="0" indent="0" algn="l" rtl="0">
              <a:lnSpc>
                <a:spcPct val="70000"/>
              </a:lnSpc>
              <a:spcBef>
                <a:spcPts val="0"/>
              </a:spcBef>
              <a:spcAft>
                <a:spcPts val="0"/>
              </a:spcAft>
              <a:buNone/>
            </a:pPr>
            <a:r>
              <a:rPr lang="en-US" sz="3700" b="1">
                <a:solidFill>
                  <a:schemeClr val="accent6"/>
                </a:solidFill>
              </a:rPr>
              <a:t>Encuéntranos</a:t>
            </a:r>
            <a:endParaRPr sz="3700" b="1" cap="none">
              <a:solidFill>
                <a:schemeClr val="accent6"/>
              </a:solidFill>
              <a:latin typeface="Arial"/>
              <a:ea typeface="Arial"/>
              <a:cs typeface="Arial"/>
              <a:sym typeface="Arial"/>
            </a:endParaRPr>
          </a:p>
        </p:txBody>
      </p:sp>
      <p:sp>
        <p:nvSpPr>
          <p:cNvPr id="545" name="Shape 545"/>
          <p:cNvSpPr txBox="1">
            <a:spLocks noGrp="1"/>
          </p:cNvSpPr>
          <p:nvPr>
            <p:ph type="ftr" idx="11"/>
          </p:nvPr>
        </p:nvSpPr>
        <p:spPr>
          <a:xfrm>
            <a:off x="697152" y="4901253"/>
            <a:ext cx="2320500" cy="105300"/>
          </a:xfrm>
          <a:prstGeom prst="rect">
            <a:avLst/>
          </a:prstGeom>
          <a:noFill/>
          <a:ln>
            <a:noFill/>
          </a:ln>
        </p:spPr>
        <p:txBody>
          <a:bodyPr spcFirstLastPara="1" wrap="square" lIns="17850" tIns="8925" rIns="17850" bIns="8925" anchor="t" anchorCtr="0">
            <a:noAutofit/>
          </a:bodyPr>
          <a:lstStyle/>
          <a:p>
            <a:pPr marL="0" marR="0" lvl="0" indent="0" algn="l" rtl="0">
              <a:spcBef>
                <a:spcPts val="0"/>
              </a:spcBef>
              <a:spcAft>
                <a:spcPts val="0"/>
              </a:spcAft>
              <a:buNone/>
            </a:pPr>
            <a:r>
              <a:rPr lang="en-US"/>
              <a:t>www.tusitio.com</a:t>
            </a:r>
            <a:endParaRPr sz="700" b="0" i="0">
              <a:solidFill>
                <a:srgbClr val="A5A5A5"/>
              </a:solidFill>
              <a:latin typeface="Calibri"/>
              <a:ea typeface="Calibri"/>
              <a:cs typeface="Calibri"/>
              <a:sym typeface="Calibri"/>
            </a:endParaRPr>
          </a:p>
        </p:txBody>
      </p:sp>
      <p:sp>
        <p:nvSpPr>
          <p:cNvPr id="546" name="Shape 546"/>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700" b="0" i="0">
                <a:solidFill>
                  <a:srgbClr val="A5A5A5"/>
                </a:solidFill>
                <a:latin typeface="Calibri"/>
                <a:ea typeface="Calibri"/>
                <a:cs typeface="Calibri"/>
                <a:sym typeface="Calibri"/>
              </a:rPr>
              <a:t>22</a:t>
            </a:fld>
            <a:endParaRPr sz="700" b="0" i="0">
              <a:solidFill>
                <a:srgbClr val="A5A5A5"/>
              </a:solidFill>
              <a:latin typeface="Calibri"/>
              <a:ea typeface="Calibri"/>
              <a:cs typeface="Calibri"/>
              <a:sym typeface="Calibri"/>
            </a:endParaRPr>
          </a:p>
        </p:txBody>
      </p:sp>
      <p:sp>
        <p:nvSpPr>
          <p:cNvPr id="547" name="Shape 547"/>
          <p:cNvSpPr/>
          <p:nvPr/>
        </p:nvSpPr>
        <p:spPr>
          <a:xfrm>
            <a:off x="1092406" y="1626955"/>
            <a:ext cx="4136400" cy="485400"/>
          </a:xfrm>
          <a:prstGeom prst="rect">
            <a:avLst/>
          </a:prstGeom>
          <a:noFill/>
          <a:ln>
            <a:noFill/>
          </a:ln>
        </p:spPr>
        <p:txBody>
          <a:bodyPr spcFirstLastPara="1" wrap="square" lIns="17150" tIns="8925" rIns="17150" bIns="8925" anchor="t" anchorCtr="0">
            <a:noAutofit/>
          </a:bodyPr>
          <a:lstStyle/>
          <a:p>
            <a:pPr marL="0" marR="0" lvl="0" indent="0" algn="l" rtl="0">
              <a:spcBef>
                <a:spcPts val="0"/>
              </a:spcBef>
              <a:spcAft>
                <a:spcPts val="0"/>
              </a:spcAft>
              <a:buNone/>
            </a:pPr>
            <a:r>
              <a:rPr lang="en-US" sz="1000">
                <a:solidFill>
                  <a:srgbClr val="94999F"/>
                </a:solidFill>
                <a:latin typeface="Calibri"/>
                <a:ea typeface="Calibri"/>
                <a:cs typeface="Calibri"/>
                <a:sym typeface="Calibri"/>
              </a:rPr>
              <a:t>Sit amet consectetur adipiscing elit. Praesent sodales odio sit amet odio tristique quis tempus odio Lorem ipsum dolor sit amet, elit. Lorem ipsum dolor sit amet, consectetur adipiscing elit. </a:t>
            </a:r>
            <a:endParaRPr sz="300"/>
          </a:p>
        </p:txBody>
      </p:sp>
      <p:sp>
        <p:nvSpPr>
          <p:cNvPr id="548" name="Shape 548"/>
          <p:cNvSpPr/>
          <p:nvPr/>
        </p:nvSpPr>
        <p:spPr>
          <a:xfrm>
            <a:off x="7109837" y="2325230"/>
            <a:ext cx="395100" cy="593100"/>
          </a:xfrm>
          <a:custGeom>
            <a:avLst/>
            <a:gdLst/>
            <a:ahLst/>
            <a:cxnLst/>
            <a:rect l="0" t="0" r="0" b="0"/>
            <a:pathLst>
              <a:path w="120000" h="120000" extrusionOk="0">
                <a:moveTo>
                  <a:pt x="60000" y="0"/>
                </a:moveTo>
                <a:cubicBezTo>
                  <a:pt x="27000" y="0"/>
                  <a:pt x="0" y="17500"/>
                  <a:pt x="0" y="40000"/>
                </a:cubicBezTo>
                <a:cubicBezTo>
                  <a:pt x="0" y="47000"/>
                  <a:pt x="3000" y="54000"/>
                  <a:pt x="8250" y="60000"/>
                </a:cubicBezTo>
                <a:cubicBezTo>
                  <a:pt x="60000" y="120000"/>
                  <a:pt x="60000" y="120000"/>
                  <a:pt x="60000" y="120000"/>
                </a:cubicBezTo>
                <a:cubicBezTo>
                  <a:pt x="112500" y="60000"/>
                  <a:pt x="112500" y="60000"/>
                  <a:pt x="112500" y="60000"/>
                </a:cubicBezTo>
                <a:cubicBezTo>
                  <a:pt x="117750" y="54000"/>
                  <a:pt x="120000" y="47000"/>
                  <a:pt x="120000" y="40000"/>
                </a:cubicBezTo>
                <a:cubicBezTo>
                  <a:pt x="120000" y="17500"/>
                  <a:pt x="93750" y="0"/>
                  <a:pt x="60000" y="0"/>
                </a:cubicBezTo>
                <a:close/>
                <a:moveTo>
                  <a:pt x="60000" y="50000"/>
                </a:moveTo>
                <a:cubicBezTo>
                  <a:pt x="51750" y="50000"/>
                  <a:pt x="45000" y="45500"/>
                  <a:pt x="45000" y="40000"/>
                </a:cubicBezTo>
                <a:cubicBezTo>
                  <a:pt x="45000" y="34500"/>
                  <a:pt x="51750" y="30000"/>
                  <a:pt x="60000" y="30000"/>
                </a:cubicBezTo>
                <a:cubicBezTo>
                  <a:pt x="68250" y="30000"/>
                  <a:pt x="75000" y="34500"/>
                  <a:pt x="75000" y="40000"/>
                </a:cubicBezTo>
                <a:cubicBezTo>
                  <a:pt x="75000" y="45500"/>
                  <a:pt x="68250" y="50000"/>
                  <a:pt x="60000" y="50000"/>
                </a:cubicBezTo>
                <a:close/>
              </a:path>
            </a:pathLst>
          </a:custGeom>
          <a:solidFill>
            <a:srgbClr val="FF6A67"/>
          </a:solidFill>
          <a:ln>
            <a:noFill/>
          </a:ln>
        </p:spPr>
        <p:txBody>
          <a:bodyPr spcFirstLastPara="1" wrap="square" lIns="17850" tIns="8925" rIns="17850" bIns="892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49" name="Shape 549"/>
          <p:cNvSpPr/>
          <p:nvPr/>
        </p:nvSpPr>
        <p:spPr>
          <a:xfrm>
            <a:off x="407998" y="2647692"/>
            <a:ext cx="286500" cy="227100"/>
          </a:xfrm>
          <a:custGeom>
            <a:avLst/>
            <a:gdLst/>
            <a:ahLst/>
            <a:cxnLst/>
            <a:rect l="0" t="0" r="0" b="0"/>
            <a:pathLst>
              <a:path w="120000" h="120000" extrusionOk="0">
                <a:moveTo>
                  <a:pt x="51803" y="102620"/>
                </a:moveTo>
                <a:cubicBezTo>
                  <a:pt x="54426" y="100137"/>
                  <a:pt x="57049" y="98482"/>
                  <a:pt x="60327" y="98482"/>
                </a:cubicBezTo>
                <a:cubicBezTo>
                  <a:pt x="62950" y="98482"/>
                  <a:pt x="66229" y="100137"/>
                  <a:pt x="68196" y="102620"/>
                </a:cubicBezTo>
                <a:cubicBezTo>
                  <a:pt x="70163" y="105103"/>
                  <a:pt x="70163" y="105103"/>
                  <a:pt x="70163" y="105103"/>
                </a:cubicBezTo>
                <a:cubicBezTo>
                  <a:pt x="81967" y="120000"/>
                  <a:pt x="81967" y="120000"/>
                  <a:pt x="81967" y="120000"/>
                </a:cubicBezTo>
                <a:cubicBezTo>
                  <a:pt x="120000" y="72827"/>
                  <a:pt x="120000" y="72827"/>
                  <a:pt x="120000" y="72827"/>
                </a:cubicBezTo>
                <a:cubicBezTo>
                  <a:pt x="64262" y="2482"/>
                  <a:pt x="64262" y="2482"/>
                  <a:pt x="64262" y="2482"/>
                </a:cubicBezTo>
                <a:cubicBezTo>
                  <a:pt x="62295" y="0"/>
                  <a:pt x="57704" y="0"/>
                  <a:pt x="55737" y="2482"/>
                </a:cubicBezTo>
                <a:cubicBezTo>
                  <a:pt x="2622" y="69517"/>
                  <a:pt x="2622" y="69517"/>
                  <a:pt x="2622" y="69517"/>
                </a:cubicBezTo>
                <a:cubicBezTo>
                  <a:pt x="0" y="72827"/>
                  <a:pt x="0" y="72827"/>
                  <a:pt x="0" y="72827"/>
                </a:cubicBezTo>
                <a:cubicBezTo>
                  <a:pt x="38032" y="120000"/>
                  <a:pt x="38032" y="120000"/>
                  <a:pt x="38032" y="120000"/>
                </a:cubicBezTo>
                <a:lnTo>
                  <a:pt x="51803" y="102620"/>
                </a:lnTo>
                <a:close/>
              </a:path>
            </a:pathLst>
          </a:custGeom>
          <a:solidFill>
            <a:srgbClr val="FFFFFF"/>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chemeClr val="dk1"/>
              </a:buClr>
              <a:buFont typeface="Arial"/>
              <a:buNone/>
            </a:pPr>
            <a:endParaRPr sz="1200" i="0" u="none" strike="noStrike" cap="none">
              <a:solidFill>
                <a:srgbClr val="000000"/>
              </a:solidFill>
              <a:latin typeface="Calibri"/>
              <a:ea typeface="Calibri"/>
              <a:cs typeface="Calibri"/>
              <a:sym typeface="Calibri"/>
            </a:endParaRPr>
          </a:p>
        </p:txBody>
      </p:sp>
      <p:sp>
        <p:nvSpPr>
          <p:cNvPr id="550" name="Shape 550"/>
          <p:cNvSpPr/>
          <p:nvPr/>
        </p:nvSpPr>
        <p:spPr>
          <a:xfrm>
            <a:off x="407998" y="2802552"/>
            <a:ext cx="81300" cy="165000"/>
          </a:xfrm>
          <a:custGeom>
            <a:avLst/>
            <a:gdLst/>
            <a:ahLst/>
            <a:cxnLst/>
            <a:rect l="0" t="0" r="0" b="0"/>
            <a:pathLst>
              <a:path w="120000" h="120000" extrusionOk="0">
                <a:moveTo>
                  <a:pt x="120000" y="60240"/>
                </a:moveTo>
                <a:lnTo>
                  <a:pt x="120000" y="59277"/>
                </a:lnTo>
                <a:lnTo>
                  <a:pt x="0" y="0"/>
                </a:lnTo>
                <a:lnTo>
                  <a:pt x="0" y="963"/>
                </a:lnTo>
                <a:lnTo>
                  <a:pt x="0" y="2409"/>
                </a:lnTo>
                <a:lnTo>
                  <a:pt x="0" y="6746"/>
                </a:lnTo>
                <a:lnTo>
                  <a:pt x="0" y="120000"/>
                </a:lnTo>
                <a:lnTo>
                  <a:pt x="118048" y="60240"/>
                </a:lnTo>
                <a:lnTo>
                  <a:pt x="120000" y="60240"/>
                </a:lnTo>
                <a:close/>
              </a:path>
            </a:pathLst>
          </a:custGeom>
          <a:solidFill>
            <a:srgbClr val="FFFFFF"/>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chemeClr val="dk1"/>
              </a:buClr>
              <a:buFont typeface="Arial"/>
              <a:buNone/>
            </a:pPr>
            <a:endParaRPr sz="1200" i="0" u="none" strike="noStrike" cap="none">
              <a:solidFill>
                <a:srgbClr val="000000"/>
              </a:solidFill>
              <a:latin typeface="Calibri"/>
              <a:ea typeface="Calibri"/>
              <a:cs typeface="Calibri"/>
              <a:sym typeface="Calibri"/>
            </a:endParaRPr>
          </a:p>
        </p:txBody>
      </p:sp>
      <p:sp>
        <p:nvSpPr>
          <p:cNvPr id="551" name="Shape 551"/>
          <p:cNvSpPr/>
          <p:nvPr/>
        </p:nvSpPr>
        <p:spPr>
          <a:xfrm>
            <a:off x="417924" y="2844907"/>
            <a:ext cx="267300" cy="129600"/>
          </a:xfrm>
          <a:custGeom>
            <a:avLst/>
            <a:gdLst/>
            <a:ahLst/>
            <a:cxnLst/>
            <a:rect l="0" t="0" r="0" b="0"/>
            <a:pathLst>
              <a:path w="120000" h="120000" extrusionOk="0">
                <a:moveTo>
                  <a:pt x="115789" y="109879"/>
                </a:moveTo>
                <a:cubicBezTo>
                  <a:pt x="115789" y="109879"/>
                  <a:pt x="115789" y="109879"/>
                  <a:pt x="115789" y="109879"/>
                </a:cubicBezTo>
                <a:cubicBezTo>
                  <a:pt x="64561" y="5783"/>
                  <a:pt x="64561" y="5783"/>
                  <a:pt x="64561" y="5783"/>
                </a:cubicBezTo>
                <a:cubicBezTo>
                  <a:pt x="62456" y="0"/>
                  <a:pt x="57543" y="0"/>
                  <a:pt x="55438" y="5783"/>
                </a:cubicBezTo>
                <a:cubicBezTo>
                  <a:pt x="2807" y="112771"/>
                  <a:pt x="2807" y="112771"/>
                  <a:pt x="2807" y="112771"/>
                </a:cubicBezTo>
                <a:cubicBezTo>
                  <a:pt x="2807" y="112771"/>
                  <a:pt x="2807" y="112771"/>
                  <a:pt x="2807" y="112771"/>
                </a:cubicBezTo>
                <a:cubicBezTo>
                  <a:pt x="0" y="119999"/>
                  <a:pt x="0" y="119999"/>
                  <a:pt x="0" y="119999"/>
                </a:cubicBezTo>
                <a:cubicBezTo>
                  <a:pt x="120000" y="119999"/>
                  <a:pt x="120000" y="119999"/>
                  <a:pt x="120000" y="119999"/>
                </a:cubicBezTo>
                <a:cubicBezTo>
                  <a:pt x="118596" y="117108"/>
                  <a:pt x="118596" y="117108"/>
                  <a:pt x="118596" y="117108"/>
                </a:cubicBezTo>
                <a:lnTo>
                  <a:pt x="115789" y="109879"/>
                </a:lnTo>
                <a:close/>
              </a:path>
            </a:pathLst>
          </a:custGeom>
          <a:solidFill>
            <a:srgbClr val="FFFFFF"/>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chemeClr val="dk1"/>
              </a:buClr>
              <a:buFont typeface="Arial"/>
              <a:buNone/>
            </a:pPr>
            <a:endParaRPr sz="1200" i="0" u="none" strike="noStrike" cap="none">
              <a:solidFill>
                <a:srgbClr val="000000"/>
              </a:solidFill>
              <a:latin typeface="Calibri"/>
              <a:ea typeface="Calibri"/>
              <a:cs typeface="Calibri"/>
              <a:sym typeface="Calibri"/>
            </a:endParaRPr>
          </a:p>
        </p:txBody>
      </p:sp>
      <p:sp>
        <p:nvSpPr>
          <p:cNvPr id="552" name="Shape 552"/>
          <p:cNvSpPr/>
          <p:nvPr/>
        </p:nvSpPr>
        <p:spPr>
          <a:xfrm>
            <a:off x="613155" y="2801229"/>
            <a:ext cx="82800" cy="166200"/>
          </a:xfrm>
          <a:custGeom>
            <a:avLst/>
            <a:gdLst/>
            <a:ahLst/>
            <a:cxnLst/>
            <a:rect l="0" t="0" r="0" b="0"/>
            <a:pathLst>
              <a:path w="120000" h="120000" extrusionOk="0">
                <a:moveTo>
                  <a:pt x="0" y="59760"/>
                </a:moveTo>
                <a:lnTo>
                  <a:pt x="1920" y="60717"/>
                </a:lnTo>
                <a:lnTo>
                  <a:pt x="1920" y="60717"/>
                </a:lnTo>
                <a:lnTo>
                  <a:pt x="120000" y="120000"/>
                </a:lnTo>
                <a:lnTo>
                  <a:pt x="120000" y="3346"/>
                </a:lnTo>
                <a:lnTo>
                  <a:pt x="120000" y="1912"/>
                </a:lnTo>
                <a:lnTo>
                  <a:pt x="120000" y="0"/>
                </a:lnTo>
                <a:lnTo>
                  <a:pt x="0" y="59760"/>
                </a:lnTo>
                <a:close/>
              </a:path>
            </a:pathLst>
          </a:custGeom>
          <a:solidFill>
            <a:srgbClr val="FFFFFF"/>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chemeClr val="dk1"/>
              </a:buClr>
              <a:buFont typeface="Arial"/>
              <a:buNone/>
            </a:pPr>
            <a:endParaRPr sz="1200" i="0" u="none" strike="noStrike" cap="none">
              <a:solidFill>
                <a:srgbClr val="000000"/>
              </a:solidFill>
              <a:latin typeface="Calibri"/>
              <a:ea typeface="Calibri"/>
              <a:cs typeface="Calibri"/>
              <a:sym typeface="Calibri"/>
            </a:endParaRPr>
          </a:p>
        </p:txBody>
      </p:sp>
      <p:sp>
        <p:nvSpPr>
          <p:cNvPr id="553" name="Shape 553"/>
          <p:cNvSpPr txBox="1"/>
          <p:nvPr/>
        </p:nvSpPr>
        <p:spPr>
          <a:xfrm>
            <a:off x="796425" y="2719725"/>
            <a:ext cx="2739900" cy="198600"/>
          </a:xfrm>
          <a:prstGeom prst="rect">
            <a:avLst/>
          </a:prstGeom>
          <a:no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FFFFFF"/>
              </a:buClr>
              <a:buFont typeface="Calibri"/>
              <a:buNone/>
            </a:pPr>
            <a:r>
              <a:rPr lang="en-US" sz="1200">
                <a:solidFill>
                  <a:srgbClr val="FFFFFF"/>
                </a:solidFill>
                <a:latin typeface="Calibri"/>
                <a:ea typeface="Calibri"/>
                <a:cs typeface="Calibri"/>
                <a:sym typeface="Calibri"/>
              </a:rPr>
              <a:t>contacto</a:t>
            </a:r>
            <a:r>
              <a:rPr lang="en-US" sz="1200" i="0" u="none" strike="noStrike" cap="none">
                <a:solidFill>
                  <a:srgbClr val="FFFFFF"/>
                </a:solidFill>
                <a:latin typeface="Calibri"/>
                <a:ea typeface="Calibri"/>
                <a:cs typeface="Calibri"/>
                <a:sym typeface="Calibri"/>
              </a:rPr>
              <a:t>@</a:t>
            </a:r>
            <a:r>
              <a:rPr lang="en-US" sz="1200">
                <a:solidFill>
                  <a:srgbClr val="FFFFFF"/>
                </a:solidFill>
                <a:latin typeface="Calibri"/>
                <a:ea typeface="Calibri"/>
                <a:cs typeface="Calibri"/>
                <a:sym typeface="Calibri"/>
              </a:rPr>
              <a:t>institutodecomerciodigital</a:t>
            </a:r>
            <a:r>
              <a:rPr lang="en-US" sz="1200" i="0" u="none" strike="noStrike" cap="none">
                <a:solidFill>
                  <a:srgbClr val="FFFFFF"/>
                </a:solidFill>
                <a:latin typeface="Calibri"/>
                <a:ea typeface="Calibri"/>
                <a:cs typeface="Calibri"/>
                <a:sym typeface="Calibri"/>
              </a:rPr>
              <a:t>.com</a:t>
            </a:r>
            <a:endParaRPr sz="1200" i="0" u="none" strike="noStrike" cap="none">
              <a:solidFill>
                <a:srgbClr val="FFFFFF"/>
              </a:solidFill>
              <a:latin typeface="Calibri"/>
              <a:ea typeface="Calibri"/>
              <a:cs typeface="Calibri"/>
              <a:sym typeface="Calibri"/>
            </a:endParaRPr>
          </a:p>
        </p:txBody>
      </p:sp>
      <p:sp>
        <p:nvSpPr>
          <p:cNvPr id="554" name="Shape 554"/>
          <p:cNvSpPr/>
          <p:nvPr/>
        </p:nvSpPr>
        <p:spPr>
          <a:xfrm>
            <a:off x="428333" y="3610230"/>
            <a:ext cx="286800" cy="276000"/>
          </a:xfrm>
          <a:custGeom>
            <a:avLst/>
            <a:gdLst/>
            <a:ahLst/>
            <a:cxnLst/>
            <a:rect l="0" t="0" r="0" b="0"/>
            <a:pathLst>
              <a:path w="120000" h="120000" extrusionOk="0">
                <a:moveTo>
                  <a:pt x="120000" y="58200"/>
                </a:moveTo>
                <a:cubicBezTo>
                  <a:pt x="120000" y="52200"/>
                  <a:pt x="115961" y="48000"/>
                  <a:pt x="109615" y="48000"/>
                </a:cubicBezTo>
                <a:cubicBezTo>
                  <a:pt x="94038" y="48000"/>
                  <a:pt x="94038" y="48000"/>
                  <a:pt x="94038" y="48000"/>
                </a:cubicBezTo>
                <a:cubicBezTo>
                  <a:pt x="72115" y="48000"/>
                  <a:pt x="72115" y="48000"/>
                  <a:pt x="72115" y="48000"/>
                </a:cubicBezTo>
                <a:cubicBezTo>
                  <a:pt x="74423" y="42000"/>
                  <a:pt x="79038" y="30000"/>
                  <a:pt x="79038" y="17400"/>
                </a:cubicBezTo>
                <a:cubicBezTo>
                  <a:pt x="79038" y="3000"/>
                  <a:pt x="72115" y="0"/>
                  <a:pt x="66346" y="0"/>
                </a:cubicBezTo>
                <a:cubicBezTo>
                  <a:pt x="62884" y="0"/>
                  <a:pt x="57692" y="3000"/>
                  <a:pt x="57692" y="7800"/>
                </a:cubicBezTo>
                <a:cubicBezTo>
                  <a:pt x="57692" y="10200"/>
                  <a:pt x="57115" y="29400"/>
                  <a:pt x="45576" y="39600"/>
                </a:cubicBezTo>
                <a:cubicBezTo>
                  <a:pt x="34038" y="49800"/>
                  <a:pt x="30576" y="52800"/>
                  <a:pt x="23653" y="52800"/>
                </a:cubicBezTo>
                <a:cubicBezTo>
                  <a:pt x="16153" y="52800"/>
                  <a:pt x="2307" y="52800"/>
                  <a:pt x="2307" y="52800"/>
                </a:cubicBezTo>
                <a:cubicBezTo>
                  <a:pt x="0" y="52800"/>
                  <a:pt x="0" y="52800"/>
                  <a:pt x="0" y="52800"/>
                </a:cubicBezTo>
                <a:cubicBezTo>
                  <a:pt x="0" y="108600"/>
                  <a:pt x="0" y="108600"/>
                  <a:pt x="0" y="108600"/>
                </a:cubicBezTo>
                <a:cubicBezTo>
                  <a:pt x="25384" y="108600"/>
                  <a:pt x="25384" y="108600"/>
                  <a:pt x="25384" y="108600"/>
                </a:cubicBezTo>
                <a:cubicBezTo>
                  <a:pt x="27115" y="108600"/>
                  <a:pt x="31730" y="111000"/>
                  <a:pt x="36346" y="112800"/>
                </a:cubicBezTo>
                <a:cubicBezTo>
                  <a:pt x="43269" y="116400"/>
                  <a:pt x="51346" y="120000"/>
                  <a:pt x="57115" y="120000"/>
                </a:cubicBezTo>
                <a:cubicBezTo>
                  <a:pt x="92884" y="120000"/>
                  <a:pt x="92884" y="120000"/>
                  <a:pt x="92884" y="120000"/>
                </a:cubicBezTo>
                <a:cubicBezTo>
                  <a:pt x="92884" y="120000"/>
                  <a:pt x="92884" y="120000"/>
                  <a:pt x="92884" y="120000"/>
                </a:cubicBezTo>
                <a:cubicBezTo>
                  <a:pt x="99230" y="120000"/>
                  <a:pt x="103846" y="115200"/>
                  <a:pt x="103846" y="109200"/>
                </a:cubicBezTo>
                <a:cubicBezTo>
                  <a:pt x="103846" y="106800"/>
                  <a:pt x="103269" y="104400"/>
                  <a:pt x="101538" y="102600"/>
                </a:cubicBezTo>
                <a:cubicBezTo>
                  <a:pt x="106153" y="101400"/>
                  <a:pt x="109038" y="97200"/>
                  <a:pt x="109038" y="92400"/>
                </a:cubicBezTo>
                <a:cubicBezTo>
                  <a:pt x="109038" y="90000"/>
                  <a:pt x="108461" y="87600"/>
                  <a:pt x="107307" y="85800"/>
                </a:cubicBezTo>
                <a:cubicBezTo>
                  <a:pt x="111346" y="84600"/>
                  <a:pt x="114230" y="80400"/>
                  <a:pt x="114230" y="75600"/>
                </a:cubicBezTo>
                <a:cubicBezTo>
                  <a:pt x="114230" y="73200"/>
                  <a:pt x="113653" y="70800"/>
                  <a:pt x="112500" y="69000"/>
                </a:cubicBezTo>
                <a:cubicBezTo>
                  <a:pt x="116538" y="67800"/>
                  <a:pt x="120000" y="63600"/>
                  <a:pt x="120000" y="58200"/>
                </a:cubicBezTo>
                <a:close/>
              </a:path>
            </a:pathLst>
          </a:custGeom>
          <a:solidFill>
            <a:srgbClr val="FFFFFF"/>
          </a:solid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chemeClr val="dk1"/>
              </a:buClr>
              <a:buFont typeface="Arial"/>
              <a:buNone/>
            </a:pPr>
            <a:endParaRPr sz="1200" i="0" u="none" strike="noStrike" cap="none">
              <a:solidFill>
                <a:srgbClr val="000000"/>
              </a:solidFill>
              <a:latin typeface="Calibri"/>
              <a:ea typeface="Calibri"/>
              <a:cs typeface="Calibri"/>
              <a:sym typeface="Calibri"/>
            </a:endParaRPr>
          </a:p>
        </p:txBody>
      </p:sp>
      <p:sp>
        <p:nvSpPr>
          <p:cNvPr id="555" name="Shape 555"/>
          <p:cNvSpPr txBox="1"/>
          <p:nvPr/>
        </p:nvSpPr>
        <p:spPr>
          <a:xfrm>
            <a:off x="820450" y="3642250"/>
            <a:ext cx="2655000" cy="198600"/>
          </a:xfrm>
          <a:prstGeom prst="rect">
            <a:avLst/>
          </a:prstGeom>
          <a:no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FFFFFF"/>
              </a:buClr>
              <a:buFont typeface="Calibri"/>
              <a:buNone/>
            </a:pPr>
            <a:r>
              <a:rPr lang="en-US" sz="1200" i="0" u="none" strike="noStrike" cap="none">
                <a:solidFill>
                  <a:srgbClr val="FFFFFF"/>
                </a:solidFill>
                <a:latin typeface="Calibri"/>
                <a:ea typeface="Calibri"/>
                <a:cs typeface="Calibri"/>
                <a:sym typeface="Calibri"/>
              </a:rPr>
              <a:t>facebook.com/</a:t>
            </a:r>
            <a:r>
              <a:rPr lang="en-US" sz="1200">
                <a:solidFill>
                  <a:srgbClr val="FFFFFF"/>
                </a:solidFill>
                <a:latin typeface="Calibri"/>
                <a:ea typeface="Calibri"/>
                <a:cs typeface="Calibri"/>
                <a:sym typeface="Calibri"/>
              </a:rPr>
              <a:t>institutodecomerciodigital</a:t>
            </a:r>
            <a:endParaRPr sz="1200" i="0" u="none" strike="noStrike" cap="none">
              <a:solidFill>
                <a:srgbClr val="FFFFFF"/>
              </a:solidFill>
              <a:latin typeface="Calibri"/>
              <a:ea typeface="Calibri"/>
              <a:cs typeface="Calibri"/>
              <a:sym typeface="Calibri"/>
            </a:endParaRPr>
          </a:p>
        </p:txBody>
      </p:sp>
      <p:pic>
        <p:nvPicPr>
          <p:cNvPr id="556" name="Shape 556" descr="https://g.twimg.com/Twitter_logo_blue.png"/>
          <p:cNvPicPr preferRelativeResize="0"/>
          <p:nvPr/>
        </p:nvPicPr>
        <p:blipFill rotWithShape="1">
          <a:blip r:embed="rId4">
            <a:alphaModFix/>
          </a:blip>
          <a:srcRect/>
          <a:stretch/>
        </p:blipFill>
        <p:spPr>
          <a:xfrm>
            <a:off x="428334" y="3179723"/>
            <a:ext cx="295200" cy="240000"/>
          </a:xfrm>
          <a:prstGeom prst="rect">
            <a:avLst/>
          </a:prstGeom>
          <a:noFill/>
          <a:ln>
            <a:noFill/>
          </a:ln>
        </p:spPr>
      </p:pic>
      <p:sp>
        <p:nvSpPr>
          <p:cNvPr id="557" name="Shape 557"/>
          <p:cNvSpPr txBox="1"/>
          <p:nvPr/>
        </p:nvSpPr>
        <p:spPr>
          <a:xfrm>
            <a:off x="825604" y="3164981"/>
            <a:ext cx="1887600" cy="198600"/>
          </a:xfrm>
          <a:prstGeom prst="rect">
            <a:avLst/>
          </a:prstGeom>
          <a:noFill/>
          <a:ln>
            <a:noFill/>
          </a:ln>
        </p:spPr>
        <p:txBody>
          <a:bodyPr spcFirstLastPara="1" wrap="square" lIns="17850" tIns="8925" rIns="17850" bIns="8925" anchor="t" anchorCtr="0">
            <a:noAutofit/>
          </a:bodyPr>
          <a:lstStyle/>
          <a:p>
            <a:pPr marL="0" marR="0" lvl="0" indent="0" algn="l" rtl="0">
              <a:spcBef>
                <a:spcPts val="0"/>
              </a:spcBef>
              <a:spcAft>
                <a:spcPts val="0"/>
              </a:spcAft>
              <a:buNone/>
            </a:pPr>
            <a:r>
              <a:rPr lang="en-US" sz="1200">
                <a:solidFill>
                  <a:srgbClr val="FFFFFF"/>
                </a:solidFill>
                <a:latin typeface="Calibri"/>
                <a:ea typeface="Calibri"/>
                <a:cs typeface="Calibri"/>
                <a:sym typeface="Calibri"/>
              </a:rPr>
              <a:t>@institutodecomerciodigital</a:t>
            </a:r>
            <a:endParaRPr sz="1200">
              <a:solidFill>
                <a:srgbClr val="FFFFFF"/>
              </a:solidFill>
              <a:latin typeface="Calibri"/>
              <a:ea typeface="Calibri"/>
              <a:cs typeface="Calibri"/>
              <a:sym typeface="Calibri"/>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Shape 562"/>
          <p:cNvSpPr/>
          <p:nvPr/>
        </p:nvSpPr>
        <p:spPr>
          <a:xfrm>
            <a:off x="511175" y="195925"/>
            <a:ext cx="8121600" cy="4139400"/>
          </a:xfrm>
          <a:prstGeom prst="rect">
            <a:avLst/>
          </a:prstGeom>
          <a:solidFill>
            <a:srgbClr val="F4F4F4"/>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200">
              <a:solidFill>
                <a:srgbClr val="FFFFFF"/>
              </a:solidFill>
              <a:latin typeface="Arial"/>
              <a:ea typeface="Arial"/>
              <a:cs typeface="Arial"/>
              <a:sym typeface="Arial"/>
            </a:endParaRPr>
          </a:p>
        </p:txBody>
      </p:sp>
      <p:sp>
        <p:nvSpPr>
          <p:cNvPr id="563" name="Shape 563"/>
          <p:cNvSpPr/>
          <p:nvPr/>
        </p:nvSpPr>
        <p:spPr>
          <a:xfrm>
            <a:off x="2042900" y="2509745"/>
            <a:ext cx="4962000" cy="1050900"/>
          </a:xfrm>
          <a:prstGeom prst="rect">
            <a:avLst/>
          </a:prstGeom>
          <a:noFill/>
          <a:ln>
            <a:noFill/>
          </a:ln>
        </p:spPr>
        <p:txBody>
          <a:bodyPr spcFirstLastPara="1" wrap="square" lIns="19050" tIns="19050" rIns="19050" bIns="19050" anchor="ctr" anchorCtr="0">
            <a:noAutofit/>
          </a:bodyPr>
          <a:lstStyle/>
          <a:p>
            <a:pPr marL="0" lvl="0" indent="0" algn="ctr" rtl="0">
              <a:lnSpc>
                <a:spcPct val="70000"/>
              </a:lnSpc>
              <a:spcBef>
                <a:spcPts val="0"/>
              </a:spcBef>
              <a:spcAft>
                <a:spcPts val="0"/>
              </a:spcAft>
              <a:buNone/>
            </a:pPr>
            <a:r>
              <a:rPr lang="en-US" sz="1900" b="1">
                <a:solidFill>
                  <a:srgbClr val="7F7F7F"/>
                </a:solidFill>
              </a:rPr>
              <a:t>Una experiencia diseñada por expertos en formación para ayudarte a alcanzar el éxito en el mundo digital</a:t>
            </a:r>
            <a:endParaRPr sz="1900" b="1">
              <a:solidFill>
                <a:srgbClr val="7F7F7F"/>
              </a:solidFill>
            </a:endParaRPr>
          </a:p>
        </p:txBody>
      </p:sp>
      <p:sp>
        <p:nvSpPr>
          <p:cNvPr id="564" name="Shape 564"/>
          <p:cNvSpPr txBox="1">
            <a:spLocks noGrp="1"/>
          </p:cNvSpPr>
          <p:nvPr>
            <p:ph type="ftr" idx="11"/>
          </p:nvPr>
        </p:nvSpPr>
        <p:spPr>
          <a:xfrm>
            <a:off x="697152" y="4901253"/>
            <a:ext cx="2320500" cy="105300"/>
          </a:xfrm>
          <a:prstGeom prst="rect">
            <a:avLst/>
          </a:prstGeom>
          <a:noFill/>
          <a:ln>
            <a:noFill/>
          </a:ln>
        </p:spPr>
        <p:txBody>
          <a:bodyPr spcFirstLastPara="1" wrap="square" lIns="17850" tIns="8925" rIns="17850" bIns="8925" anchor="t" anchorCtr="0">
            <a:noAutofit/>
          </a:bodyPr>
          <a:lstStyle/>
          <a:p>
            <a:pPr marL="0" marR="0" lvl="0" indent="0" algn="l" rtl="0">
              <a:spcBef>
                <a:spcPts val="0"/>
              </a:spcBef>
              <a:spcAft>
                <a:spcPts val="0"/>
              </a:spcAft>
              <a:buNone/>
            </a:pPr>
            <a:r>
              <a:rPr lang="en-US"/>
              <a:t>www.tusitio.com</a:t>
            </a:r>
            <a:endParaRPr sz="700" b="0" i="0">
              <a:solidFill>
                <a:srgbClr val="A5A5A5"/>
              </a:solidFill>
              <a:latin typeface="Calibri"/>
              <a:ea typeface="Calibri"/>
              <a:cs typeface="Calibri"/>
              <a:sym typeface="Calibri"/>
            </a:endParaRPr>
          </a:p>
        </p:txBody>
      </p:sp>
      <p:sp>
        <p:nvSpPr>
          <p:cNvPr id="565" name="Shape 565"/>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700" b="0" i="0">
                <a:solidFill>
                  <a:srgbClr val="A5A5A5"/>
                </a:solidFill>
                <a:latin typeface="Calibri"/>
                <a:ea typeface="Calibri"/>
                <a:cs typeface="Calibri"/>
                <a:sym typeface="Calibri"/>
              </a:rPr>
              <a:t>23</a:t>
            </a:fld>
            <a:endParaRPr sz="700" b="0" i="0">
              <a:solidFill>
                <a:srgbClr val="A5A5A5"/>
              </a:solidFill>
              <a:latin typeface="Calibri"/>
              <a:ea typeface="Calibri"/>
              <a:cs typeface="Calibri"/>
              <a:sym typeface="Calibri"/>
            </a:endParaRPr>
          </a:p>
        </p:txBody>
      </p:sp>
      <p:cxnSp>
        <p:nvCxnSpPr>
          <p:cNvPr id="566" name="Shape 566"/>
          <p:cNvCxnSpPr/>
          <p:nvPr/>
        </p:nvCxnSpPr>
        <p:spPr>
          <a:xfrm>
            <a:off x="2949762" y="2571748"/>
            <a:ext cx="3148200" cy="0"/>
          </a:xfrm>
          <a:prstGeom prst="straightConnector1">
            <a:avLst/>
          </a:prstGeom>
          <a:noFill/>
          <a:ln w="9525" cap="flat" cmpd="sng">
            <a:solidFill>
              <a:srgbClr val="B6B6B6"/>
            </a:solidFill>
            <a:prstDash val="solid"/>
            <a:miter lim="8000"/>
            <a:headEnd type="none" w="sm" len="sm"/>
            <a:tailEnd type="none" w="sm" len="sm"/>
          </a:ln>
        </p:spPr>
      </p:cxnSp>
      <p:pic>
        <p:nvPicPr>
          <p:cNvPr id="567" name="Shape 567" descr="icodi_I.jpg"/>
          <p:cNvPicPr preferRelativeResize="0"/>
          <p:nvPr/>
        </p:nvPicPr>
        <p:blipFill rotWithShape="1">
          <a:blip r:embed="rId3">
            <a:alphaModFix/>
          </a:blip>
          <a:srcRect t="25177" b="34102"/>
          <a:stretch/>
        </p:blipFill>
        <p:spPr>
          <a:xfrm>
            <a:off x="2007651" y="410451"/>
            <a:ext cx="5128699" cy="1613697"/>
          </a:xfrm>
          <a:prstGeom prst="rect">
            <a:avLst/>
          </a:prstGeom>
          <a:noFill/>
          <a:ln>
            <a:noFill/>
          </a:ln>
        </p:spPr>
      </p:pic>
      <p:pic>
        <p:nvPicPr>
          <p:cNvPr id="568" name="Shape 568"/>
          <p:cNvPicPr preferRelativeResize="0"/>
          <p:nvPr/>
        </p:nvPicPr>
        <p:blipFill>
          <a:blip r:embed="rId4">
            <a:alphaModFix/>
          </a:blip>
          <a:stretch>
            <a:fillRect/>
          </a:stretch>
        </p:blipFill>
        <p:spPr>
          <a:xfrm>
            <a:off x="4041075" y="4472925"/>
            <a:ext cx="418275" cy="153125"/>
          </a:xfrm>
          <a:prstGeom prst="rect">
            <a:avLst/>
          </a:prstGeom>
          <a:noFill/>
          <a:ln>
            <a:noFill/>
          </a:ln>
        </p:spPr>
      </p:pic>
      <p:sp>
        <p:nvSpPr>
          <p:cNvPr id="569" name="Shape 569"/>
          <p:cNvSpPr txBox="1"/>
          <p:nvPr/>
        </p:nvSpPr>
        <p:spPr>
          <a:xfrm>
            <a:off x="3923359" y="4217985"/>
            <a:ext cx="4618500" cy="997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000" b="1">
                <a:latin typeface="Source Sans Pro"/>
                <a:ea typeface="Source Sans Pro"/>
                <a:cs typeface="Source Sans Pro"/>
                <a:sym typeface="Source Sans Pro"/>
              </a:rPr>
              <a:t>Licenciamiento de la plantilla:</a:t>
            </a:r>
            <a:endParaRPr sz="1000" b="1">
              <a:latin typeface="Source Sans Pro"/>
              <a:ea typeface="Source Sans Pro"/>
              <a:cs typeface="Source Sans Pro"/>
              <a:sym typeface="Source Sans Pro"/>
            </a:endParaRPr>
          </a:p>
          <a:p>
            <a:pPr marL="0" lvl="0" indent="0" rtl="0">
              <a:spcBef>
                <a:spcPts val="0"/>
              </a:spcBef>
              <a:spcAft>
                <a:spcPts val="0"/>
              </a:spcAft>
              <a:buNone/>
            </a:pPr>
            <a:r>
              <a:rPr lang="en-US" sz="1000">
                <a:latin typeface="Source Sans Pro"/>
                <a:ea typeface="Source Sans Pro"/>
                <a:cs typeface="Source Sans Pro"/>
                <a:sym typeface="Source Sans Pro"/>
              </a:rPr>
              <a:t>                       Creative Commons - Atribución</a:t>
            </a:r>
            <a:endParaRPr sz="1000">
              <a:latin typeface="Source Sans Pro"/>
              <a:ea typeface="Source Sans Pro"/>
              <a:cs typeface="Source Sans Pro"/>
              <a:sym typeface="Source Sans Pro"/>
            </a:endParaRPr>
          </a:p>
          <a:p>
            <a:pPr marL="0" lvl="0" indent="0" rtl="0">
              <a:spcBef>
                <a:spcPts val="0"/>
              </a:spcBef>
              <a:spcAft>
                <a:spcPts val="0"/>
              </a:spcAft>
              <a:buNone/>
            </a:pPr>
            <a:r>
              <a:rPr lang="en-US" sz="1000">
                <a:latin typeface="Source Sans Pro"/>
                <a:ea typeface="Source Sans Pro"/>
                <a:cs typeface="Source Sans Pro"/>
                <a:sym typeface="Source Sans Pro"/>
              </a:rPr>
              <a:t>Esta licencia permite a otros distribuir, mezclar, ajustar y construir a partir de su obra, incluso con fines comerciales, siempre que le sea reconocida la autoría de la creación original. </a:t>
            </a:r>
            <a:endParaRPr sz="1000">
              <a:latin typeface="Source Sans Pro"/>
              <a:ea typeface="Source Sans Pro"/>
              <a:cs typeface="Source Sans Pro"/>
              <a:sym typeface="Source Sans Pro"/>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Shape 194" descr="man-hands-working-technology.jpg"/>
          <p:cNvPicPr preferRelativeResize="0"/>
          <p:nvPr/>
        </p:nvPicPr>
        <p:blipFill rotWithShape="1">
          <a:blip r:embed="rId3">
            <a:alphaModFix/>
          </a:blip>
          <a:srcRect l="-14116" t="21742" r="37353" b="13490"/>
          <a:stretch/>
        </p:blipFill>
        <p:spPr>
          <a:xfrm>
            <a:off x="0" y="24"/>
            <a:ext cx="9144000" cy="5143475"/>
          </a:xfrm>
          <a:prstGeom prst="rect">
            <a:avLst/>
          </a:prstGeom>
          <a:noFill/>
          <a:ln>
            <a:noFill/>
          </a:ln>
        </p:spPr>
      </p:pic>
      <p:sp>
        <p:nvSpPr>
          <p:cNvPr id="195" name="Shape 195"/>
          <p:cNvSpPr/>
          <p:nvPr/>
        </p:nvSpPr>
        <p:spPr>
          <a:xfrm>
            <a:off x="2890216" y="24"/>
            <a:ext cx="6253800" cy="5143500"/>
          </a:xfrm>
          <a:prstGeom prst="rect">
            <a:avLst/>
          </a:prstGeom>
          <a:solidFill>
            <a:srgbClr val="151C19">
              <a:alpha val="33730"/>
            </a:srgbClr>
          </a:solidFill>
          <a:ln>
            <a:noFill/>
          </a:ln>
          <a:effectLst>
            <a:outerShdw blurRad="38100" dist="25400" dir="5400000" rotWithShape="0">
              <a:srgbClr val="000000">
                <a:alpha val="49800"/>
              </a:srgbClr>
            </a:outerShdw>
          </a:effectLst>
        </p:spPr>
        <p:txBody>
          <a:bodyPr spcFirstLastPara="1" wrap="square" lIns="19050" tIns="19050" rIns="19050" bIns="19050" anchor="ctr" anchorCtr="0">
            <a:noAutofit/>
          </a:bodyPr>
          <a:lstStyle/>
          <a:p>
            <a:pPr marL="0" marR="0" lvl="0" indent="0" algn="ctr" rtl="0">
              <a:spcBef>
                <a:spcPts val="0"/>
              </a:spcBef>
              <a:spcAft>
                <a:spcPts val="0"/>
              </a:spcAft>
              <a:buNone/>
            </a:pPr>
            <a:endParaRPr sz="1200" b="0" i="0" u="none" strike="noStrike" cap="none">
              <a:solidFill>
                <a:srgbClr val="FFFFFF"/>
              </a:solidFill>
              <a:latin typeface="Arial"/>
              <a:ea typeface="Arial"/>
              <a:cs typeface="Arial"/>
              <a:sym typeface="Arial"/>
            </a:endParaRPr>
          </a:p>
        </p:txBody>
      </p:sp>
      <p:sp>
        <p:nvSpPr>
          <p:cNvPr id="196" name="Shape 196"/>
          <p:cNvSpPr/>
          <p:nvPr/>
        </p:nvSpPr>
        <p:spPr>
          <a:xfrm>
            <a:off x="603577" y="4894612"/>
            <a:ext cx="2603100" cy="248700"/>
          </a:xfrm>
          <a:prstGeom prst="rect">
            <a:avLst/>
          </a:prstGeom>
          <a:noFill/>
          <a:ln>
            <a:noFill/>
          </a:ln>
        </p:spPr>
        <p:txBody>
          <a:bodyPr spcFirstLastPara="1" wrap="square" lIns="17150" tIns="8925" rIns="17150" bIns="8925" anchor="b" anchorCtr="0">
            <a:noAutofit/>
          </a:bodyPr>
          <a:lstStyle/>
          <a:p>
            <a:pPr marL="0" marR="0" lvl="0" indent="0" algn="l" rtl="0">
              <a:spcBef>
                <a:spcPts val="0"/>
              </a:spcBef>
              <a:spcAft>
                <a:spcPts val="0"/>
              </a:spcAft>
              <a:buNone/>
            </a:pPr>
            <a:r>
              <a:rPr lang="en-US" sz="800">
                <a:solidFill>
                  <a:srgbClr val="FFFFFF"/>
                </a:solidFill>
                <a:latin typeface="Calibri"/>
                <a:ea typeface="Calibri"/>
                <a:cs typeface="Calibri"/>
                <a:sym typeface="Calibri"/>
              </a:rPr>
              <a:t>www.tusitio.com</a:t>
            </a:r>
            <a:endParaRPr sz="800" b="0" i="0" u="none" strike="noStrike" cap="none">
              <a:solidFill>
                <a:srgbClr val="FFFFFF"/>
              </a:solidFill>
              <a:latin typeface="Calibri"/>
              <a:ea typeface="Calibri"/>
              <a:cs typeface="Calibri"/>
              <a:sym typeface="Calibri"/>
            </a:endParaRPr>
          </a:p>
        </p:txBody>
      </p:sp>
      <p:sp>
        <p:nvSpPr>
          <p:cNvPr id="197" name="Shape 197"/>
          <p:cNvSpPr/>
          <p:nvPr/>
        </p:nvSpPr>
        <p:spPr>
          <a:xfrm>
            <a:off x="0" y="15"/>
            <a:ext cx="2890200" cy="5143500"/>
          </a:xfrm>
          <a:prstGeom prst="rect">
            <a:avLst/>
          </a:prstGeom>
          <a:solidFill>
            <a:srgbClr val="FF6A67"/>
          </a:solidFill>
          <a:ln>
            <a:noFill/>
          </a:ln>
        </p:spPr>
        <p:txBody>
          <a:bodyPr spcFirstLastPara="1" wrap="square" lIns="17850" tIns="17850" rIns="17850" bIns="17850" anchor="ctr" anchorCtr="0">
            <a:noAutofit/>
          </a:bodyPr>
          <a:lstStyle/>
          <a:p>
            <a:pPr marL="0" lvl="0" indent="0">
              <a:spcBef>
                <a:spcPts val="0"/>
              </a:spcBef>
              <a:spcAft>
                <a:spcPts val="0"/>
              </a:spcAft>
              <a:buNone/>
            </a:pPr>
            <a:endParaRPr/>
          </a:p>
        </p:txBody>
      </p:sp>
      <p:sp>
        <p:nvSpPr>
          <p:cNvPr id="198" name="Shape 198"/>
          <p:cNvSpPr/>
          <p:nvPr/>
        </p:nvSpPr>
        <p:spPr>
          <a:xfrm>
            <a:off x="511183" y="500732"/>
            <a:ext cx="4212600" cy="4142100"/>
          </a:xfrm>
          <a:prstGeom prst="rect">
            <a:avLst/>
          </a:prstGeom>
          <a:solidFill>
            <a:srgbClr val="556271"/>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200" b="0" i="0" u="none" strike="noStrike" cap="none">
              <a:solidFill>
                <a:srgbClr val="FFFFFF"/>
              </a:solidFill>
              <a:latin typeface="Arial"/>
              <a:ea typeface="Arial"/>
              <a:cs typeface="Arial"/>
              <a:sym typeface="Arial"/>
            </a:endParaRPr>
          </a:p>
        </p:txBody>
      </p:sp>
      <p:sp>
        <p:nvSpPr>
          <p:cNvPr id="199" name="Shape 199"/>
          <p:cNvSpPr txBox="1"/>
          <p:nvPr/>
        </p:nvSpPr>
        <p:spPr>
          <a:xfrm>
            <a:off x="618447" y="512880"/>
            <a:ext cx="3959100" cy="1410600"/>
          </a:xfrm>
          <a:prstGeom prst="rect">
            <a:avLst/>
          </a:prstGeom>
          <a:noFill/>
          <a:ln>
            <a:noFill/>
          </a:ln>
        </p:spPr>
        <p:txBody>
          <a:bodyPr spcFirstLastPara="1" wrap="square" lIns="19050" tIns="19050" rIns="19050" bIns="19050" anchor="ctr" anchorCtr="0">
            <a:noAutofit/>
          </a:bodyPr>
          <a:lstStyle/>
          <a:p>
            <a:pPr marL="0" marR="0" lvl="0" indent="0" algn="ctr" rtl="0">
              <a:lnSpc>
                <a:spcPct val="70000"/>
              </a:lnSpc>
              <a:spcBef>
                <a:spcPts val="0"/>
              </a:spcBef>
              <a:spcAft>
                <a:spcPts val="0"/>
              </a:spcAft>
              <a:buNone/>
            </a:pPr>
            <a:r>
              <a:rPr lang="en-US" sz="3500" b="1">
                <a:solidFill>
                  <a:srgbClr val="FF6A67"/>
                </a:solidFill>
                <a:latin typeface="Work Sans"/>
                <a:ea typeface="Work Sans"/>
                <a:cs typeface="Work Sans"/>
                <a:sym typeface="Work Sans"/>
              </a:rPr>
              <a:t>NUESTRAS</a:t>
            </a:r>
            <a:endParaRPr sz="3500" b="1">
              <a:solidFill>
                <a:srgbClr val="FF6A67"/>
              </a:solidFill>
              <a:latin typeface="Work Sans"/>
              <a:ea typeface="Work Sans"/>
              <a:cs typeface="Work Sans"/>
              <a:sym typeface="Work Sans"/>
            </a:endParaRPr>
          </a:p>
          <a:p>
            <a:pPr marL="0" marR="0" lvl="0" indent="0" algn="ctr" rtl="0">
              <a:lnSpc>
                <a:spcPct val="70000"/>
              </a:lnSpc>
              <a:spcBef>
                <a:spcPts val="0"/>
              </a:spcBef>
              <a:spcAft>
                <a:spcPts val="0"/>
              </a:spcAft>
              <a:buNone/>
            </a:pPr>
            <a:r>
              <a:rPr lang="en-US" sz="3500">
                <a:solidFill>
                  <a:srgbClr val="FFFFFF"/>
                </a:solidFill>
                <a:latin typeface="Work Sans Light"/>
                <a:ea typeface="Work Sans Light"/>
                <a:cs typeface="Work Sans Light"/>
                <a:sym typeface="Work Sans Light"/>
              </a:rPr>
              <a:t>creencias</a:t>
            </a:r>
            <a:endParaRPr sz="3500">
              <a:solidFill>
                <a:srgbClr val="FFFFFF"/>
              </a:solidFill>
              <a:latin typeface="Work Sans Light"/>
              <a:ea typeface="Work Sans Light"/>
              <a:cs typeface="Work Sans Light"/>
              <a:sym typeface="Work Sans Light"/>
            </a:endParaRPr>
          </a:p>
        </p:txBody>
      </p:sp>
      <p:sp>
        <p:nvSpPr>
          <p:cNvPr id="200" name="Shape 200"/>
          <p:cNvSpPr/>
          <p:nvPr/>
        </p:nvSpPr>
        <p:spPr>
          <a:xfrm>
            <a:off x="882579" y="2119150"/>
            <a:ext cx="3469800" cy="905100"/>
          </a:xfrm>
          <a:prstGeom prst="rect">
            <a:avLst/>
          </a:prstGeom>
          <a:noFill/>
          <a:ln>
            <a:noFill/>
          </a:ln>
        </p:spPr>
        <p:txBody>
          <a:bodyPr spcFirstLastPara="1" wrap="square" lIns="17150" tIns="8925" rIns="17150" bIns="8925" anchor="t" anchorCtr="0">
            <a:noAutofit/>
          </a:bodyPr>
          <a:lstStyle/>
          <a:p>
            <a:pPr marL="0" marR="0" lvl="0" indent="0" rtl="0">
              <a:lnSpc>
                <a:spcPct val="150000"/>
              </a:lnSpc>
              <a:spcBef>
                <a:spcPts val="0"/>
              </a:spcBef>
              <a:spcAft>
                <a:spcPts val="0"/>
              </a:spcAft>
              <a:buNone/>
            </a:pPr>
            <a:r>
              <a:rPr lang="en-US" sz="1000">
                <a:solidFill>
                  <a:srgbClr val="FFFFFF"/>
                </a:solidFill>
                <a:latin typeface="Open Sans"/>
                <a:ea typeface="Open Sans"/>
                <a:cs typeface="Open Sans"/>
                <a:sym typeface="Open Sans"/>
              </a:rPr>
              <a:t>Son la clave para conectar con nuestros clientes, nos permitirán distinguirnos de la competencia y crear una relación duradera.</a:t>
            </a:r>
            <a:endParaRPr sz="1000">
              <a:latin typeface="Open Sans"/>
              <a:ea typeface="Open Sans"/>
              <a:cs typeface="Open Sans"/>
              <a:sym typeface="Open Sans"/>
            </a:endParaRPr>
          </a:p>
        </p:txBody>
      </p:sp>
      <p:cxnSp>
        <p:nvCxnSpPr>
          <p:cNvPr id="201" name="Shape 201"/>
          <p:cNvCxnSpPr/>
          <p:nvPr/>
        </p:nvCxnSpPr>
        <p:spPr>
          <a:xfrm>
            <a:off x="882578" y="1923448"/>
            <a:ext cx="3469800" cy="0"/>
          </a:xfrm>
          <a:prstGeom prst="straightConnector1">
            <a:avLst/>
          </a:prstGeom>
          <a:noFill/>
          <a:ln w="19050" cap="flat" cmpd="sng">
            <a:solidFill>
              <a:srgbClr val="E6B8AF">
                <a:alpha val="29800"/>
              </a:srgbClr>
            </a:solidFill>
            <a:prstDash val="solid"/>
            <a:miter lim="8000"/>
            <a:headEnd type="none" w="sm" len="sm"/>
            <a:tailEnd type="none" w="sm" len="sm"/>
          </a:ln>
        </p:spPr>
      </p:cxn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500"/>
                                        <p:tgtEl>
                                          <p:spTgt spid="19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Effect transition="in" filter="fade">
                                      <p:cBhvr>
                                        <p:cTn id="11"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p:nvPr/>
        </p:nvSpPr>
        <p:spPr>
          <a:xfrm>
            <a:off x="603577" y="4894612"/>
            <a:ext cx="2603100" cy="248700"/>
          </a:xfrm>
          <a:prstGeom prst="rect">
            <a:avLst/>
          </a:prstGeom>
          <a:noFill/>
          <a:ln>
            <a:noFill/>
          </a:ln>
        </p:spPr>
        <p:txBody>
          <a:bodyPr spcFirstLastPara="1" wrap="square" lIns="17150" tIns="8925" rIns="17150" bIns="8925" anchor="b" anchorCtr="0">
            <a:noAutofit/>
          </a:bodyPr>
          <a:lstStyle/>
          <a:p>
            <a:pPr marL="0" marR="0" lvl="0" indent="0" algn="l" rtl="0">
              <a:spcBef>
                <a:spcPts val="0"/>
              </a:spcBef>
              <a:spcAft>
                <a:spcPts val="0"/>
              </a:spcAft>
              <a:buNone/>
            </a:pPr>
            <a:r>
              <a:rPr lang="en-US" sz="800">
                <a:solidFill>
                  <a:srgbClr val="FFFFFF"/>
                </a:solidFill>
                <a:latin typeface="Calibri"/>
                <a:ea typeface="Calibri"/>
                <a:cs typeface="Calibri"/>
                <a:sym typeface="Calibri"/>
              </a:rPr>
              <a:t>www.tusitio.com</a:t>
            </a:r>
            <a:endParaRPr sz="800" b="0" i="0" u="none" strike="noStrike" cap="none">
              <a:solidFill>
                <a:srgbClr val="FFFFFF"/>
              </a:solidFill>
              <a:latin typeface="Calibri"/>
              <a:ea typeface="Calibri"/>
              <a:cs typeface="Calibri"/>
              <a:sym typeface="Calibri"/>
            </a:endParaRPr>
          </a:p>
        </p:txBody>
      </p:sp>
      <p:sp>
        <p:nvSpPr>
          <p:cNvPr id="207" name="Shape 207"/>
          <p:cNvSpPr/>
          <p:nvPr/>
        </p:nvSpPr>
        <p:spPr>
          <a:xfrm>
            <a:off x="2465686" y="466440"/>
            <a:ext cx="4212600" cy="1410600"/>
          </a:xfrm>
          <a:prstGeom prst="rect">
            <a:avLst/>
          </a:prstGeom>
          <a:solidFill>
            <a:srgbClr val="556271"/>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200" b="0" i="0" u="none" strike="noStrike" cap="none">
              <a:solidFill>
                <a:srgbClr val="FFFFFF"/>
              </a:solidFill>
              <a:latin typeface="Arial"/>
              <a:ea typeface="Arial"/>
              <a:cs typeface="Arial"/>
              <a:sym typeface="Arial"/>
            </a:endParaRPr>
          </a:p>
        </p:txBody>
      </p:sp>
      <p:sp>
        <p:nvSpPr>
          <p:cNvPr id="208" name="Shape 208"/>
          <p:cNvSpPr txBox="1"/>
          <p:nvPr/>
        </p:nvSpPr>
        <p:spPr>
          <a:xfrm>
            <a:off x="2572953" y="478589"/>
            <a:ext cx="3959100" cy="1410600"/>
          </a:xfrm>
          <a:prstGeom prst="rect">
            <a:avLst/>
          </a:prstGeom>
          <a:noFill/>
          <a:ln>
            <a:noFill/>
          </a:ln>
        </p:spPr>
        <p:txBody>
          <a:bodyPr spcFirstLastPara="1" wrap="square" lIns="19050" tIns="19050" rIns="19050" bIns="19050" anchor="ctr" anchorCtr="0">
            <a:noAutofit/>
          </a:bodyPr>
          <a:lstStyle/>
          <a:p>
            <a:pPr marL="0" marR="0" lvl="0" indent="0" algn="ctr" rtl="0">
              <a:lnSpc>
                <a:spcPct val="70000"/>
              </a:lnSpc>
              <a:spcBef>
                <a:spcPts val="0"/>
              </a:spcBef>
              <a:spcAft>
                <a:spcPts val="0"/>
              </a:spcAft>
              <a:buNone/>
            </a:pPr>
            <a:r>
              <a:rPr lang="en-US" sz="3500" b="1">
                <a:solidFill>
                  <a:srgbClr val="FF6A67"/>
                </a:solidFill>
                <a:latin typeface="Work Sans"/>
                <a:ea typeface="Work Sans"/>
                <a:cs typeface="Work Sans"/>
                <a:sym typeface="Work Sans"/>
              </a:rPr>
              <a:t>NUESTRAS</a:t>
            </a:r>
            <a:endParaRPr sz="3500" b="1">
              <a:solidFill>
                <a:srgbClr val="FF6A67"/>
              </a:solidFill>
              <a:latin typeface="Work Sans"/>
              <a:ea typeface="Work Sans"/>
              <a:cs typeface="Work Sans"/>
              <a:sym typeface="Work Sans"/>
            </a:endParaRPr>
          </a:p>
          <a:p>
            <a:pPr marL="0" marR="0" lvl="0" indent="0" algn="ctr" rtl="0">
              <a:lnSpc>
                <a:spcPct val="70000"/>
              </a:lnSpc>
              <a:spcBef>
                <a:spcPts val="0"/>
              </a:spcBef>
              <a:spcAft>
                <a:spcPts val="0"/>
              </a:spcAft>
              <a:buNone/>
            </a:pPr>
            <a:r>
              <a:rPr lang="en-US" sz="3500" b="1">
                <a:solidFill>
                  <a:srgbClr val="FFFFFF"/>
                </a:solidFill>
                <a:latin typeface="Work Sans"/>
                <a:ea typeface="Work Sans"/>
                <a:cs typeface="Work Sans"/>
                <a:sym typeface="Work Sans"/>
              </a:rPr>
              <a:t>creencias</a:t>
            </a:r>
            <a:endParaRPr sz="3500" b="1">
              <a:solidFill>
                <a:srgbClr val="FFFFFF"/>
              </a:solidFill>
              <a:latin typeface="Work Sans"/>
              <a:ea typeface="Work Sans"/>
              <a:cs typeface="Work Sans"/>
              <a:sym typeface="Work Sans"/>
            </a:endParaRPr>
          </a:p>
        </p:txBody>
      </p:sp>
      <p:cxnSp>
        <p:nvCxnSpPr>
          <p:cNvPr id="209" name="Shape 209"/>
          <p:cNvCxnSpPr>
            <a:stCxn id="210" idx="6"/>
            <a:endCxn id="207" idx="1"/>
          </p:cNvCxnSpPr>
          <p:nvPr/>
        </p:nvCxnSpPr>
        <p:spPr>
          <a:xfrm rot="5400000" flipH="1">
            <a:off x="2940209" y="697264"/>
            <a:ext cx="1157400" cy="2106300"/>
          </a:xfrm>
          <a:prstGeom prst="bentConnector4">
            <a:avLst>
              <a:gd name="adj1" fmla="val 19531"/>
              <a:gd name="adj2" fmla="val 102207"/>
            </a:avLst>
          </a:prstGeom>
          <a:noFill/>
          <a:ln w="76200" cap="flat" cmpd="sng">
            <a:solidFill>
              <a:srgbClr val="556271"/>
            </a:solidFill>
            <a:prstDash val="solid"/>
            <a:round/>
            <a:headEnd type="none" w="med" len="med"/>
            <a:tailEnd type="none" w="med" len="med"/>
          </a:ln>
        </p:spPr>
      </p:cxnSp>
      <p:pic>
        <p:nvPicPr>
          <p:cNvPr id="211" name="Shape 211" descr="ipad-606764_1920.jpg"/>
          <p:cNvPicPr preferRelativeResize="0"/>
          <p:nvPr/>
        </p:nvPicPr>
        <p:blipFill rotWithShape="1">
          <a:blip r:embed="rId3">
            <a:alphaModFix/>
          </a:blip>
          <a:srcRect t="2252" b="13066"/>
          <a:stretch/>
        </p:blipFill>
        <p:spPr>
          <a:xfrm>
            <a:off x="-1509" y="2261"/>
            <a:ext cx="9147019" cy="5143500"/>
          </a:xfrm>
          <a:prstGeom prst="rect">
            <a:avLst/>
          </a:prstGeom>
          <a:noFill/>
          <a:ln>
            <a:noFill/>
          </a:ln>
        </p:spPr>
      </p:pic>
      <p:sp>
        <p:nvSpPr>
          <p:cNvPr id="212" name="Shape 212"/>
          <p:cNvSpPr/>
          <p:nvPr/>
        </p:nvSpPr>
        <p:spPr>
          <a:xfrm rot="5400000">
            <a:off x="3622509" y="-982331"/>
            <a:ext cx="1899000" cy="9147000"/>
          </a:xfrm>
          <a:prstGeom prst="rect">
            <a:avLst/>
          </a:prstGeom>
          <a:gradFill>
            <a:gsLst>
              <a:gs pos="0">
                <a:schemeClr val="lt1"/>
              </a:gs>
              <a:gs pos="100000">
                <a:srgbClr val="FFFFFF">
                  <a:alpha val="0"/>
                </a:srgbClr>
              </a:gs>
            </a:gsLst>
            <a:lin ang="0" scaled="0"/>
          </a:gradFill>
          <a:ln>
            <a:noFill/>
          </a:ln>
        </p:spPr>
        <p:txBody>
          <a:bodyPr spcFirstLastPara="1" wrap="square" lIns="17850" tIns="8925" rIns="17850" bIns="892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13" name="Shape 213"/>
          <p:cNvCxnSpPr>
            <a:stCxn id="210" idx="4"/>
            <a:endCxn id="214" idx="3"/>
          </p:cNvCxnSpPr>
          <p:nvPr/>
        </p:nvCxnSpPr>
        <p:spPr>
          <a:xfrm flipH="1">
            <a:off x="3206759" y="2641714"/>
            <a:ext cx="1052700" cy="558300"/>
          </a:xfrm>
          <a:prstGeom prst="bentConnector3">
            <a:avLst>
              <a:gd name="adj1" fmla="val 50001"/>
            </a:avLst>
          </a:prstGeom>
          <a:noFill/>
          <a:ln w="76200" cap="flat" cmpd="sng">
            <a:solidFill>
              <a:srgbClr val="556271"/>
            </a:solidFill>
            <a:prstDash val="solid"/>
            <a:round/>
            <a:headEnd type="none" w="med" len="med"/>
            <a:tailEnd type="none" w="med" len="med"/>
          </a:ln>
        </p:spPr>
      </p:cxnSp>
      <p:sp>
        <p:nvSpPr>
          <p:cNvPr id="214" name="Shape 214"/>
          <p:cNvSpPr/>
          <p:nvPr/>
        </p:nvSpPr>
        <p:spPr>
          <a:xfrm>
            <a:off x="111036" y="2850289"/>
            <a:ext cx="3095700" cy="699600"/>
          </a:xfrm>
          <a:prstGeom prst="rect">
            <a:avLst/>
          </a:prstGeom>
          <a:solidFill>
            <a:srgbClr val="67FFB6"/>
          </a:solidFill>
          <a:ln>
            <a:noFill/>
          </a:ln>
        </p:spPr>
        <p:txBody>
          <a:bodyPr spcFirstLastPara="1" wrap="square" lIns="17850" tIns="17850" rIns="17850" bIns="17850" anchor="ctr" anchorCtr="0">
            <a:noAutofit/>
          </a:bodyPr>
          <a:lstStyle/>
          <a:p>
            <a:pPr marL="0" lvl="0" indent="0" algn="ctr" rtl="0">
              <a:spcBef>
                <a:spcPts val="0"/>
              </a:spcBef>
              <a:spcAft>
                <a:spcPts val="0"/>
              </a:spcAft>
              <a:buNone/>
            </a:pPr>
            <a:r>
              <a:rPr lang="en-US" sz="900">
                <a:solidFill>
                  <a:srgbClr val="556271"/>
                </a:solidFill>
                <a:latin typeface="Open Sans"/>
                <a:ea typeface="Open Sans"/>
                <a:cs typeface="Open Sans"/>
                <a:sym typeface="Open Sans"/>
              </a:rPr>
              <a:t>Las personas comparten pasión por __________________</a:t>
            </a:r>
            <a:endParaRPr sz="900">
              <a:solidFill>
                <a:srgbClr val="556271"/>
              </a:solidFill>
              <a:latin typeface="Open Sans"/>
              <a:ea typeface="Open Sans"/>
              <a:cs typeface="Open Sans"/>
              <a:sym typeface="Open Sans"/>
            </a:endParaRPr>
          </a:p>
        </p:txBody>
      </p:sp>
      <p:cxnSp>
        <p:nvCxnSpPr>
          <p:cNvPr id="215" name="Shape 215"/>
          <p:cNvCxnSpPr>
            <a:stCxn id="210" idx="2"/>
            <a:endCxn id="216" idx="0"/>
          </p:cNvCxnSpPr>
          <p:nvPr/>
        </p:nvCxnSpPr>
        <p:spPr>
          <a:xfrm rot="5400000">
            <a:off x="3797159" y="3528214"/>
            <a:ext cx="1348800" cy="201000"/>
          </a:xfrm>
          <a:prstGeom prst="bentConnector3">
            <a:avLst>
              <a:gd name="adj1" fmla="val 49999"/>
            </a:avLst>
          </a:prstGeom>
          <a:noFill/>
          <a:ln w="76200" cap="flat" cmpd="sng">
            <a:solidFill>
              <a:srgbClr val="556271"/>
            </a:solidFill>
            <a:prstDash val="solid"/>
            <a:round/>
            <a:headEnd type="none" w="med" len="med"/>
            <a:tailEnd type="none" w="med" len="med"/>
          </a:ln>
        </p:spPr>
      </p:cxnSp>
      <p:sp>
        <p:nvSpPr>
          <p:cNvPr id="216" name="Shape 216"/>
          <p:cNvSpPr/>
          <p:nvPr/>
        </p:nvSpPr>
        <p:spPr>
          <a:xfrm>
            <a:off x="2823120" y="4303095"/>
            <a:ext cx="3095700" cy="699600"/>
          </a:xfrm>
          <a:prstGeom prst="rect">
            <a:avLst/>
          </a:prstGeom>
          <a:solidFill>
            <a:srgbClr val="67FFB6"/>
          </a:solidFill>
          <a:ln>
            <a:noFill/>
          </a:ln>
        </p:spPr>
        <p:txBody>
          <a:bodyPr spcFirstLastPara="1" wrap="square" lIns="17850" tIns="17850" rIns="17850" bIns="17850" anchor="ctr" anchorCtr="0">
            <a:noAutofit/>
          </a:bodyPr>
          <a:lstStyle/>
          <a:p>
            <a:pPr marL="0" lvl="0" indent="0" algn="ctr" rtl="0">
              <a:spcBef>
                <a:spcPts val="0"/>
              </a:spcBef>
              <a:spcAft>
                <a:spcPts val="0"/>
              </a:spcAft>
              <a:buNone/>
            </a:pPr>
            <a:r>
              <a:rPr lang="en-US" sz="900">
                <a:solidFill>
                  <a:srgbClr val="556271"/>
                </a:solidFill>
                <a:latin typeface="Open Sans"/>
                <a:ea typeface="Open Sans"/>
                <a:cs typeface="Open Sans"/>
                <a:sym typeface="Open Sans"/>
              </a:rPr>
              <a:t>Las personas desean ______________</a:t>
            </a:r>
            <a:endParaRPr sz="900">
              <a:solidFill>
                <a:srgbClr val="556271"/>
              </a:solidFill>
              <a:latin typeface="Open Sans"/>
              <a:ea typeface="Open Sans"/>
              <a:cs typeface="Open Sans"/>
              <a:sym typeface="Open Sans"/>
            </a:endParaRPr>
          </a:p>
        </p:txBody>
      </p:sp>
      <p:cxnSp>
        <p:nvCxnSpPr>
          <p:cNvPr id="217" name="Shape 217"/>
          <p:cNvCxnSpPr>
            <a:stCxn id="210" idx="0"/>
            <a:endCxn id="218" idx="0"/>
          </p:cNvCxnSpPr>
          <p:nvPr/>
        </p:nvCxnSpPr>
        <p:spPr>
          <a:xfrm>
            <a:off x="4884659" y="2641714"/>
            <a:ext cx="2582100" cy="538200"/>
          </a:xfrm>
          <a:prstGeom prst="bentConnector2">
            <a:avLst/>
          </a:prstGeom>
          <a:noFill/>
          <a:ln w="76200" cap="flat" cmpd="sng">
            <a:solidFill>
              <a:srgbClr val="556271"/>
            </a:solidFill>
            <a:prstDash val="solid"/>
            <a:round/>
            <a:headEnd type="none" w="med" len="med"/>
            <a:tailEnd type="none" w="med" len="med"/>
          </a:ln>
        </p:spPr>
      </p:cxnSp>
      <p:sp>
        <p:nvSpPr>
          <p:cNvPr id="218" name="Shape 218"/>
          <p:cNvSpPr/>
          <p:nvPr/>
        </p:nvSpPr>
        <p:spPr>
          <a:xfrm>
            <a:off x="5918767" y="3180061"/>
            <a:ext cx="3095700" cy="699600"/>
          </a:xfrm>
          <a:prstGeom prst="rect">
            <a:avLst/>
          </a:prstGeom>
          <a:solidFill>
            <a:srgbClr val="67FFB6"/>
          </a:solidFill>
          <a:ln>
            <a:noFill/>
          </a:ln>
        </p:spPr>
        <p:txBody>
          <a:bodyPr spcFirstLastPara="1" wrap="square" lIns="17850" tIns="17850" rIns="17850" bIns="17850" anchor="ctr" anchorCtr="0">
            <a:noAutofit/>
          </a:bodyPr>
          <a:lstStyle/>
          <a:p>
            <a:pPr marL="0" lvl="0" indent="0" algn="ctr" rtl="0">
              <a:spcBef>
                <a:spcPts val="0"/>
              </a:spcBef>
              <a:spcAft>
                <a:spcPts val="0"/>
              </a:spcAft>
              <a:buNone/>
            </a:pPr>
            <a:r>
              <a:rPr lang="en-US" sz="900">
                <a:solidFill>
                  <a:srgbClr val="556271"/>
                </a:solidFill>
                <a:latin typeface="Open Sans"/>
                <a:ea typeface="Open Sans"/>
                <a:cs typeface="Open Sans"/>
                <a:sym typeface="Open Sans"/>
              </a:rPr>
              <a:t>Es común entre ellos  __________________</a:t>
            </a:r>
            <a:endParaRPr sz="900">
              <a:solidFill>
                <a:srgbClr val="556271"/>
              </a:solidFill>
              <a:latin typeface="Open Sans"/>
              <a:ea typeface="Open Sans"/>
              <a:cs typeface="Open Sans"/>
              <a:sym typeface="Open Sans"/>
            </a:endParaRPr>
          </a:p>
        </p:txBody>
      </p:sp>
      <p:sp>
        <p:nvSpPr>
          <p:cNvPr id="219" name="Shape 219"/>
          <p:cNvSpPr/>
          <p:nvPr/>
        </p:nvSpPr>
        <p:spPr>
          <a:xfrm>
            <a:off x="-4605" y="2261"/>
            <a:ext cx="9144000" cy="2639400"/>
          </a:xfrm>
          <a:prstGeom prst="rect">
            <a:avLst/>
          </a:prstGeom>
          <a:solidFill>
            <a:srgbClr val="151C19">
              <a:alpha val="33730"/>
            </a:srgbClr>
          </a:solidFill>
          <a:ln>
            <a:noFill/>
          </a:ln>
          <a:effectLst>
            <a:outerShdw blurRad="38100" dist="25400" dir="5400000" rotWithShape="0">
              <a:srgbClr val="000000">
                <a:alpha val="49800"/>
              </a:srgbClr>
            </a:outerShdw>
          </a:effectLst>
        </p:spPr>
        <p:txBody>
          <a:bodyPr spcFirstLastPara="1" wrap="square" lIns="19050" tIns="19050" rIns="19050" bIns="19050" anchor="ctr" anchorCtr="0">
            <a:noAutofit/>
          </a:bodyPr>
          <a:lstStyle/>
          <a:p>
            <a:pPr marL="0" marR="0" lvl="0" indent="0" algn="ctr" rtl="0">
              <a:spcBef>
                <a:spcPts val="0"/>
              </a:spcBef>
              <a:spcAft>
                <a:spcPts val="0"/>
              </a:spcAft>
              <a:buNone/>
            </a:pPr>
            <a:endParaRPr sz="1200" b="0" i="0" u="none" strike="noStrike" cap="none">
              <a:solidFill>
                <a:srgbClr val="FFFFFF"/>
              </a:solidFill>
              <a:latin typeface="Arial"/>
              <a:ea typeface="Arial"/>
              <a:cs typeface="Arial"/>
              <a:sym typeface="Arial"/>
            </a:endParaRPr>
          </a:p>
        </p:txBody>
      </p:sp>
      <p:sp>
        <p:nvSpPr>
          <p:cNvPr id="220" name="Shape 220"/>
          <p:cNvSpPr txBox="1"/>
          <p:nvPr/>
        </p:nvSpPr>
        <p:spPr>
          <a:xfrm>
            <a:off x="603564" y="791346"/>
            <a:ext cx="7936800" cy="596100"/>
          </a:xfrm>
          <a:prstGeom prst="rect">
            <a:avLst/>
          </a:prstGeom>
          <a:noFill/>
          <a:ln>
            <a:noFill/>
          </a:ln>
        </p:spPr>
        <p:txBody>
          <a:bodyPr spcFirstLastPara="1" wrap="square" lIns="19050" tIns="19050" rIns="19050" bIns="19050" anchor="ctr" anchorCtr="0">
            <a:noAutofit/>
          </a:bodyPr>
          <a:lstStyle/>
          <a:p>
            <a:pPr marL="0" marR="0" lvl="0" indent="0" algn="ctr" rtl="0">
              <a:lnSpc>
                <a:spcPct val="70000"/>
              </a:lnSpc>
              <a:spcBef>
                <a:spcPts val="0"/>
              </a:spcBef>
              <a:spcAft>
                <a:spcPts val="0"/>
              </a:spcAft>
              <a:buNone/>
            </a:pPr>
            <a:r>
              <a:rPr lang="en-US" sz="5100" b="1">
                <a:solidFill>
                  <a:srgbClr val="FFFFFF"/>
                </a:solidFill>
                <a:latin typeface="Work Sans"/>
                <a:ea typeface="Work Sans"/>
                <a:cs typeface="Work Sans"/>
                <a:sym typeface="Work Sans"/>
              </a:rPr>
              <a:t>Nuestras creencias</a:t>
            </a:r>
            <a:endParaRPr sz="5100">
              <a:latin typeface="Work Sans"/>
              <a:ea typeface="Work Sans"/>
              <a:cs typeface="Work Sans"/>
              <a:sym typeface="Work Sans"/>
            </a:endParaRPr>
          </a:p>
        </p:txBody>
      </p:sp>
      <p:sp>
        <p:nvSpPr>
          <p:cNvPr id="210" name="Shape 210"/>
          <p:cNvSpPr/>
          <p:nvPr/>
        </p:nvSpPr>
        <p:spPr>
          <a:xfrm>
            <a:off x="4259459" y="2329114"/>
            <a:ext cx="625200" cy="625200"/>
          </a:xfrm>
          <a:prstGeom prst="teardrop">
            <a:avLst>
              <a:gd name="adj" fmla="val 100000"/>
            </a:avLst>
          </a:prstGeom>
          <a:solidFill>
            <a:srgbClr val="556271"/>
          </a:solidFill>
          <a:ln>
            <a:noFill/>
          </a:ln>
        </p:spPr>
        <p:txBody>
          <a:bodyPr spcFirstLastPara="1" wrap="square" lIns="17850" tIns="17850" rIns="17850" bIns="17850" anchor="ctr" anchorCtr="0">
            <a:noAutofit/>
          </a:bodyPr>
          <a:lstStyle/>
          <a:p>
            <a:pPr marL="0" lvl="0" indent="0" algn="ctr" rtl="0">
              <a:spcBef>
                <a:spcPts val="0"/>
              </a:spcBef>
              <a:spcAft>
                <a:spcPts val="0"/>
              </a:spcAft>
              <a:buNone/>
            </a:pPr>
            <a:r>
              <a:rPr lang="en-US" sz="1900">
                <a:solidFill>
                  <a:srgbClr val="67FFB6"/>
                </a:solidFill>
              </a:rPr>
              <a:t>+</a:t>
            </a:r>
            <a:endParaRPr sz="300">
              <a:solidFill>
                <a:srgbClr val="67FFB6"/>
              </a:solidFil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p:nvPr/>
        </p:nvSpPr>
        <p:spPr>
          <a:xfrm>
            <a:off x="603577" y="4894612"/>
            <a:ext cx="2603100" cy="248700"/>
          </a:xfrm>
          <a:prstGeom prst="rect">
            <a:avLst/>
          </a:prstGeom>
          <a:noFill/>
          <a:ln>
            <a:noFill/>
          </a:ln>
        </p:spPr>
        <p:txBody>
          <a:bodyPr spcFirstLastPara="1" wrap="square" lIns="17150" tIns="8925" rIns="17150" bIns="8925" anchor="b" anchorCtr="0">
            <a:noAutofit/>
          </a:bodyPr>
          <a:lstStyle/>
          <a:p>
            <a:pPr marL="0" marR="0" lvl="0" indent="0" algn="l" rtl="0">
              <a:spcBef>
                <a:spcPts val="0"/>
              </a:spcBef>
              <a:spcAft>
                <a:spcPts val="0"/>
              </a:spcAft>
              <a:buNone/>
            </a:pPr>
            <a:r>
              <a:rPr lang="en-US" sz="800">
                <a:solidFill>
                  <a:srgbClr val="FFFFFF"/>
                </a:solidFill>
                <a:latin typeface="Calibri"/>
                <a:ea typeface="Calibri"/>
                <a:cs typeface="Calibri"/>
                <a:sym typeface="Calibri"/>
              </a:rPr>
              <a:t>www.tusitio.com</a:t>
            </a:r>
            <a:endParaRPr sz="800" b="0" i="0" u="none" strike="noStrike" cap="none">
              <a:solidFill>
                <a:srgbClr val="FFFFFF"/>
              </a:solidFill>
              <a:latin typeface="Calibri"/>
              <a:ea typeface="Calibri"/>
              <a:cs typeface="Calibri"/>
              <a:sym typeface="Calibri"/>
            </a:endParaRPr>
          </a:p>
        </p:txBody>
      </p:sp>
      <p:sp>
        <p:nvSpPr>
          <p:cNvPr id="226" name="Shape 226"/>
          <p:cNvSpPr/>
          <p:nvPr/>
        </p:nvSpPr>
        <p:spPr>
          <a:xfrm>
            <a:off x="2465686" y="466440"/>
            <a:ext cx="4212600" cy="1410600"/>
          </a:xfrm>
          <a:prstGeom prst="rect">
            <a:avLst/>
          </a:prstGeom>
          <a:solidFill>
            <a:srgbClr val="556271"/>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200" b="0" i="0" u="none" strike="noStrike" cap="none">
              <a:solidFill>
                <a:srgbClr val="FFFFFF"/>
              </a:solidFill>
              <a:latin typeface="Arial"/>
              <a:ea typeface="Arial"/>
              <a:cs typeface="Arial"/>
              <a:sym typeface="Arial"/>
            </a:endParaRPr>
          </a:p>
        </p:txBody>
      </p:sp>
      <p:sp>
        <p:nvSpPr>
          <p:cNvPr id="227" name="Shape 227"/>
          <p:cNvSpPr txBox="1"/>
          <p:nvPr/>
        </p:nvSpPr>
        <p:spPr>
          <a:xfrm>
            <a:off x="2572953" y="478589"/>
            <a:ext cx="3959100" cy="1410600"/>
          </a:xfrm>
          <a:prstGeom prst="rect">
            <a:avLst/>
          </a:prstGeom>
          <a:noFill/>
          <a:ln>
            <a:noFill/>
          </a:ln>
        </p:spPr>
        <p:txBody>
          <a:bodyPr spcFirstLastPara="1" wrap="square" lIns="19050" tIns="19050" rIns="19050" bIns="19050" anchor="ctr" anchorCtr="0">
            <a:noAutofit/>
          </a:bodyPr>
          <a:lstStyle/>
          <a:p>
            <a:pPr marL="0" marR="0" lvl="0" indent="0" algn="ctr" rtl="0">
              <a:lnSpc>
                <a:spcPct val="70000"/>
              </a:lnSpc>
              <a:spcBef>
                <a:spcPts val="0"/>
              </a:spcBef>
              <a:spcAft>
                <a:spcPts val="0"/>
              </a:spcAft>
              <a:buNone/>
            </a:pPr>
            <a:r>
              <a:rPr lang="en-US" sz="3500" b="1">
                <a:solidFill>
                  <a:srgbClr val="FF6A67"/>
                </a:solidFill>
                <a:latin typeface="Work Sans"/>
                <a:ea typeface="Work Sans"/>
                <a:cs typeface="Work Sans"/>
                <a:sym typeface="Work Sans"/>
              </a:rPr>
              <a:t>NUESTRAS</a:t>
            </a:r>
            <a:endParaRPr sz="3500" b="1">
              <a:solidFill>
                <a:srgbClr val="FF6A67"/>
              </a:solidFill>
              <a:latin typeface="Work Sans"/>
              <a:ea typeface="Work Sans"/>
              <a:cs typeface="Work Sans"/>
              <a:sym typeface="Work Sans"/>
            </a:endParaRPr>
          </a:p>
          <a:p>
            <a:pPr marL="0" marR="0" lvl="0" indent="0" algn="ctr" rtl="0">
              <a:lnSpc>
                <a:spcPct val="70000"/>
              </a:lnSpc>
              <a:spcBef>
                <a:spcPts val="0"/>
              </a:spcBef>
              <a:spcAft>
                <a:spcPts val="0"/>
              </a:spcAft>
              <a:buNone/>
            </a:pPr>
            <a:r>
              <a:rPr lang="en-US" sz="3500" b="1">
                <a:solidFill>
                  <a:srgbClr val="FFFFFF"/>
                </a:solidFill>
                <a:latin typeface="Work Sans"/>
                <a:ea typeface="Work Sans"/>
                <a:cs typeface="Work Sans"/>
                <a:sym typeface="Work Sans"/>
              </a:rPr>
              <a:t>creencias</a:t>
            </a:r>
            <a:endParaRPr sz="3500" b="1">
              <a:solidFill>
                <a:srgbClr val="FFFFFF"/>
              </a:solidFill>
              <a:latin typeface="Work Sans"/>
              <a:ea typeface="Work Sans"/>
              <a:cs typeface="Work Sans"/>
              <a:sym typeface="Work Sans"/>
            </a:endParaRPr>
          </a:p>
        </p:txBody>
      </p:sp>
      <p:cxnSp>
        <p:nvCxnSpPr>
          <p:cNvPr id="228" name="Shape 228"/>
          <p:cNvCxnSpPr>
            <a:stCxn id="229" idx="6"/>
            <a:endCxn id="226" idx="1"/>
          </p:cNvCxnSpPr>
          <p:nvPr/>
        </p:nvCxnSpPr>
        <p:spPr>
          <a:xfrm rot="5400000" flipH="1">
            <a:off x="2940209" y="697264"/>
            <a:ext cx="1157400" cy="2106300"/>
          </a:xfrm>
          <a:prstGeom prst="bentConnector4">
            <a:avLst>
              <a:gd name="adj1" fmla="val 19531"/>
              <a:gd name="adj2" fmla="val 102207"/>
            </a:avLst>
          </a:prstGeom>
          <a:noFill/>
          <a:ln w="76200" cap="flat" cmpd="sng">
            <a:solidFill>
              <a:srgbClr val="556271"/>
            </a:solidFill>
            <a:prstDash val="solid"/>
            <a:round/>
            <a:headEnd type="none" w="med" len="med"/>
            <a:tailEnd type="none" w="med" len="med"/>
          </a:ln>
        </p:spPr>
      </p:cxnSp>
      <p:pic>
        <p:nvPicPr>
          <p:cNvPr id="230" name="Shape 230" descr="ipad-606764_1920.jpg"/>
          <p:cNvPicPr preferRelativeResize="0"/>
          <p:nvPr/>
        </p:nvPicPr>
        <p:blipFill rotWithShape="1">
          <a:blip r:embed="rId3">
            <a:alphaModFix/>
          </a:blip>
          <a:srcRect t="2252" b="13066"/>
          <a:stretch/>
        </p:blipFill>
        <p:spPr>
          <a:xfrm>
            <a:off x="-1509" y="2261"/>
            <a:ext cx="9147019" cy="5143500"/>
          </a:xfrm>
          <a:prstGeom prst="rect">
            <a:avLst/>
          </a:prstGeom>
          <a:noFill/>
          <a:ln>
            <a:noFill/>
          </a:ln>
        </p:spPr>
      </p:pic>
      <p:sp>
        <p:nvSpPr>
          <p:cNvPr id="231" name="Shape 231"/>
          <p:cNvSpPr/>
          <p:nvPr/>
        </p:nvSpPr>
        <p:spPr>
          <a:xfrm rot="5400000">
            <a:off x="3622509" y="-982331"/>
            <a:ext cx="1899000" cy="9147000"/>
          </a:xfrm>
          <a:prstGeom prst="rect">
            <a:avLst/>
          </a:prstGeom>
          <a:gradFill>
            <a:gsLst>
              <a:gs pos="0">
                <a:schemeClr val="lt1"/>
              </a:gs>
              <a:gs pos="100000">
                <a:srgbClr val="FFFFFF">
                  <a:alpha val="0"/>
                </a:srgbClr>
              </a:gs>
            </a:gsLst>
            <a:lin ang="0" scaled="0"/>
          </a:gradFill>
          <a:ln>
            <a:noFill/>
          </a:ln>
        </p:spPr>
        <p:txBody>
          <a:bodyPr spcFirstLastPara="1" wrap="square" lIns="17850" tIns="8925" rIns="17850" bIns="892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32" name="Shape 232"/>
          <p:cNvCxnSpPr>
            <a:stCxn id="229" idx="4"/>
            <a:endCxn id="233" idx="3"/>
          </p:cNvCxnSpPr>
          <p:nvPr/>
        </p:nvCxnSpPr>
        <p:spPr>
          <a:xfrm flipH="1">
            <a:off x="3206759" y="2641714"/>
            <a:ext cx="1052700" cy="558300"/>
          </a:xfrm>
          <a:prstGeom prst="bentConnector3">
            <a:avLst>
              <a:gd name="adj1" fmla="val 50001"/>
            </a:avLst>
          </a:prstGeom>
          <a:noFill/>
          <a:ln w="76200" cap="flat" cmpd="sng">
            <a:solidFill>
              <a:srgbClr val="556271"/>
            </a:solidFill>
            <a:prstDash val="solid"/>
            <a:round/>
            <a:headEnd type="none" w="med" len="med"/>
            <a:tailEnd type="none" w="med" len="med"/>
          </a:ln>
        </p:spPr>
      </p:cxnSp>
      <p:sp>
        <p:nvSpPr>
          <p:cNvPr id="233" name="Shape 233"/>
          <p:cNvSpPr/>
          <p:nvPr/>
        </p:nvSpPr>
        <p:spPr>
          <a:xfrm>
            <a:off x="111036" y="2850289"/>
            <a:ext cx="3095700" cy="699600"/>
          </a:xfrm>
          <a:prstGeom prst="rect">
            <a:avLst/>
          </a:prstGeom>
          <a:solidFill>
            <a:srgbClr val="FF6A67"/>
          </a:solidFill>
          <a:ln>
            <a:noFill/>
          </a:ln>
        </p:spPr>
        <p:txBody>
          <a:bodyPr spcFirstLastPara="1" wrap="square" lIns="17850" tIns="17850" rIns="17850" bIns="17850" anchor="ctr" anchorCtr="0">
            <a:noAutofit/>
          </a:bodyPr>
          <a:lstStyle/>
          <a:p>
            <a:pPr marL="0" lvl="0" indent="0" algn="ctr">
              <a:spcBef>
                <a:spcPts val="0"/>
              </a:spcBef>
              <a:spcAft>
                <a:spcPts val="0"/>
              </a:spcAft>
              <a:buNone/>
            </a:pPr>
            <a:r>
              <a:rPr lang="en-US" sz="900">
                <a:solidFill>
                  <a:srgbClr val="FFFFFF"/>
                </a:solidFill>
                <a:latin typeface="Open Sans"/>
                <a:ea typeface="Open Sans"/>
                <a:cs typeface="Open Sans"/>
                <a:sym typeface="Open Sans"/>
              </a:rPr>
              <a:t>Las personas comparten pasión por __________________</a:t>
            </a:r>
            <a:endParaRPr sz="900">
              <a:solidFill>
                <a:srgbClr val="FFFFFF"/>
              </a:solidFill>
              <a:latin typeface="Open Sans"/>
              <a:ea typeface="Open Sans"/>
              <a:cs typeface="Open Sans"/>
              <a:sym typeface="Open Sans"/>
            </a:endParaRPr>
          </a:p>
        </p:txBody>
      </p:sp>
      <p:cxnSp>
        <p:nvCxnSpPr>
          <p:cNvPr id="234" name="Shape 234"/>
          <p:cNvCxnSpPr>
            <a:stCxn id="229" idx="2"/>
            <a:endCxn id="235" idx="0"/>
          </p:cNvCxnSpPr>
          <p:nvPr/>
        </p:nvCxnSpPr>
        <p:spPr>
          <a:xfrm rot="5400000">
            <a:off x="3797159" y="3528214"/>
            <a:ext cx="1348800" cy="201000"/>
          </a:xfrm>
          <a:prstGeom prst="bentConnector3">
            <a:avLst>
              <a:gd name="adj1" fmla="val 49999"/>
            </a:avLst>
          </a:prstGeom>
          <a:noFill/>
          <a:ln w="76200" cap="flat" cmpd="sng">
            <a:solidFill>
              <a:srgbClr val="556271"/>
            </a:solidFill>
            <a:prstDash val="solid"/>
            <a:round/>
            <a:headEnd type="none" w="med" len="med"/>
            <a:tailEnd type="none" w="med" len="med"/>
          </a:ln>
        </p:spPr>
      </p:cxnSp>
      <p:sp>
        <p:nvSpPr>
          <p:cNvPr id="235" name="Shape 235"/>
          <p:cNvSpPr/>
          <p:nvPr/>
        </p:nvSpPr>
        <p:spPr>
          <a:xfrm>
            <a:off x="2823120" y="4303095"/>
            <a:ext cx="3095700" cy="699600"/>
          </a:xfrm>
          <a:prstGeom prst="rect">
            <a:avLst/>
          </a:prstGeom>
          <a:solidFill>
            <a:srgbClr val="FF6A67"/>
          </a:solidFill>
          <a:ln>
            <a:noFill/>
          </a:ln>
        </p:spPr>
        <p:txBody>
          <a:bodyPr spcFirstLastPara="1" wrap="square" lIns="17850" tIns="17850" rIns="17850" bIns="17850" anchor="ctr" anchorCtr="0">
            <a:noAutofit/>
          </a:bodyPr>
          <a:lstStyle/>
          <a:p>
            <a:pPr marL="0" lvl="0" indent="0" algn="ctr" rtl="0">
              <a:spcBef>
                <a:spcPts val="0"/>
              </a:spcBef>
              <a:spcAft>
                <a:spcPts val="0"/>
              </a:spcAft>
              <a:buNone/>
            </a:pPr>
            <a:r>
              <a:rPr lang="en-US" sz="900">
                <a:solidFill>
                  <a:srgbClr val="FFFFFF"/>
                </a:solidFill>
                <a:latin typeface="Open Sans"/>
                <a:ea typeface="Open Sans"/>
                <a:cs typeface="Open Sans"/>
                <a:sym typeface="Open Sans"/>
              </a:rPr>
              <a:t>Las personas desean ______________</a:t>
            </a:r>
            <a:endParaRPr sz="900">
              <a:solidFill>
                <a:srgbClr val="FFFFFF"/>
              </a:solidFill>
              <a:latin typeface="Open Sans"/>
              <a:ea typeface="Open Sans"/>
              <a:cs typeface="Open Sans"/>
              <a:sym typeface="Open Sans"/>
            </a:endParaRPr>
          </a:p>
        </p:txBody>
      </p:sp>
      <p:cxnSp>
        <p:nvCxnSpPr>
          <p:cNvPr id="236" name="Shape 236"/>
          <p:cNvCxnSpPr>
            <a:stCxn id="229" idx="0"/>
            <a:endCxn id="237" idx="0"/>
          </p:cNvCxnSpPr>
          <p:nvPr/>
        </p:nvCxnSpPr>
        <p:spPr>
          <a:xfrm>
            <a:off x="4884659" y="2641714"/>
            <a:ext cx="2582100" cy="538200"/>
          </a:xfrm>
          <a:prstGeom prst="bentConnector2">
            <a:avLst/>
          </a:prstGeom>
          <a:noFill/>
          <a:ln w="76200" cap="flat" cmpd="sng">
            <a:solidFill>
              <a:srgbClr val="556271"/>
            </a:solidFill>
            <a:prstDash val="solid"/>
            <a:round/>
            <a:headEnd type="none" w="med" len="med"/>
            <a:tailEnd type="none" w="med" len="med"/>
          </a:ln>
        </p:spPr>
      </p:cxnSp>
      <p:sp>
        <p:nvSpPr>
          <p:cNvPr id="237" name="Shape 237"/>
          <p:cNvSpPr/>
          <p:nvPr/>
        </p:nvSpPr>
        <p:spPr>
          <a:xfrm>
            <a:off x="5918767" y="3180061"/>
            <a:ext cx="3095700" cy="699600"/>
          </a:xfrm>
          <a:prstGeom prst="rect">
            <a:avLst/>
          </a:prstGeom>
          <a:solidFill>
            <a:srgbClr val="FF6A67"/>
          </a:solidFill>
          <a:ln>
            <a:noFill/>
          </a:ln>
        </p:spPr>
        <p:txBody>
          <a:bodyPr spcFirstLastPara="1" wrap="square" lIns="17850" tIns="17850" rIns="17850" bIns="17850" anchor="ctr" anchorCtr="0">
            <a:noAutofit/>
          </a:bodyPr>
          <a:lstStyle/>
          <a:p>
            <a:pPr marL="0" lvl="0" indent="0" algn="ctr" rtl="0">
              <a:spcBef>
                <a:spcPts val="0"/>
              </a:spcBef>
              <a:spcAft>
                <a:spcPts val="0"/>
              </a:spcAft>
              <a:buNone/>
            </a:pPr>
            <a:r>
              <a:rPr lang="en-US" sz="900">
                <a:solidFill>
                  <a:srgbClr val="FFFFFF"/>
                </a:solidFill>
                <a:latin typeface="Open Sans"/>
                <a:ea typeface="Open Sans"/>
                <a:cs typeface="Open Sans"/>
                <a:sym typeface="Open Sans"/>
              </a:rPr>
              <a:t>Es común entre ellos  __________________</a:t>
            </a:r>
            <a:endParaRPr sz="900">
              <a:solidFill>
                <a:srgbClr val="FFFFFF"/>
              </a:solidFill>
              <a:latin typeface="Open Sans"/>
              <a:ea typeface="Open Sans"/>
              <a:cs typeface="Open Sans"/>
              <a:sym typeface="Open Sans"/>
            </a:endParaRPr>
          </a:p>
        </p:txBody>
      </p:sp>
      <p:sp>
        <p:nvSpPr>
          <p:cNvPr id="238" name="Shape 238"/>
          <p:cNvSpPr/>
          <p:nvPr/>
        </p:nvSpPr>
        <p:spPr>
          <a:xfrm>
            <a:off x="-4605" y="2261"/>
            <a:ext cx="9144000" cy="2639400"/>
          </a:xfrm>
          <a:prstGeom prst="rect">
            <a:avLst/>
          </a:prstGeom>
          <a:solidFill>
            <a:srgbClr val="151C19">
              <a:alpha val="33730"/>
            </a:srgbClr>
          </a:solidFill>
          <a:ln>
            <a:noFill/>
          </a:ln>
          <a:effectLst>
            <a:outerShdw blurRad="38100" dist="25400" dir="5400000" rotWithShape="0">
              <a:srgbClr val="000000">
                <a:alpha val="49800"/>
              </a:srgbClr>
            </a:outerShdw>
          </a:effectLst>
        </p:spPr>
        <p:txBody>
          <a:bodyPr spcFirstLastPara="1" wrap="square" lIns="19050" tIns="19050" rIns="19050" bIns="19050" anchor="ctr" anchorCtr="0">
            <a:noAutofit/>
          </a:bodyPr>
          <a:lstStyle/>
          <a:p>
            <a:pPr marL="0" marR="0" lvl="0" indent="0" algn="ctr" rtl="0">
              <a:spcBef>
                <a:spcPts val="0"/>
              </a:spcBef>
              <a:spcAft>
                <a:spcPts val="0"/>
              </a:spcAft>
              <a:buNone/>
            </a:pPr>
            <a:endParaRPr sz="1200" b="0" i="0" u="none" strike="noStrike" cap="none">
              <a:solidFill>
                <a:srgbClr val="FFFFFF"/>
              </a:solidFill>
              <a:latin typeface="Arial"/>
              <a:ea typeface="Arial"/>
              <a:cs typeface="Arial"/>
              <a:sym typeface="Arial"/>
            </a:endParaRPr>
          </a:p>
        </p:txBody>
      </p:sp>
      <p:sp>
        <p:nvSpPr>
          <p:cNvPr id="239" name="Shape 239"/>
          <p:cNvSpPr txBox="1"/>
          <p:nvPr/>
        </p:nvSpPr>
        <p:spPr>
          <a:xfrm>
            <a:off x="603564" y="791346"/>
            <a:ext cx="7936800" cy="596100"/>
          </a:xfrm>
          <a:prstGeom prst="rect">
            <a:avLst/>
          </a:prstGeom>
          <a:noFill/>
          <a:ln>
            <a:noFill/>
          </a:ln>
        </p:spPr>
        <p:txBody>
          <a:bodyPr spcFirstLastPara="1" wrap="square" lIns="19050" tIns="19050" rIns="19050" bIns="19050" anchor="ctr" anchorCtr="0">
            <a:noAutofit/>
          </a:bodyPr>
          <a:lstStyle/>
          <a:p>
            <a:pPr marL="0" marR="0" lvl="0" indent="0" algn="ctr" rtl="0">
              <a:lnSpc>
                <a:spcPct val="70000"/>
              </a:lnSpc>
              <a:spcBef>
                <a:spcPts val="0"/>
              </a:spcBef>
              <a:spcAft>
                <a:spcPts val="0"/>
              </a:spcAft>
              <a:buNone/>
            </a:pPr>
            <a:r>
              <a:rPr lang="en-US" sz="5100" b="1">
                <a:solidFill>
                  <a:srgbClr val="FFFFFF"/>
                </a:solidFill>
                <a:latin typeface="Work Sans"/>
                <a:ea typeface="Work Sans"/>
                <a:cs typeface="Work Sans"/>
                <a:sym typeface="Work Sans"/>
              </a:rPr>
              <a:t>Nuestras creencias</a:t>
            </a:r>
            <a:endParaRPr sz="5100">
              <a:latin typeface="Work Sans"/>
              <a:ea typeface="Work Sans"/>
              <a:cs typeface="Work Sans"/>
              <a:sym typeface="Work Sans"/>
            </a:endParaRPr>
          </a:p>
        </p:txBody>
      </p:sp>
      <p:sp>
        <p:nvSpPr>
          <p:cNvPr id="229" name="Shape 229"/>
          <p:cNvSpPr/>
          <p:nvPr/>
        </p:nvSpPr>
        <p:spPr>
          <a:xfrm>
            <a:off x="4259459" y="2329114"/>
            <a:ext cx="625200" cy="625200"/>
          </a:xfrm>
          <a:prstGeom prst="teardrop">
            <a:avLst>
              <a:gd name="adj" fmla="val 100000"/>
            </a:avLst>
          </a:prstGeom>
          <a:solidFill>
            <a:srgbClr val="556271"/>
          </a:solidFill>
          <a:ln>
            <a:noFill/>
          </a:ln>
        </p:spPr>
        <p:txBody>
          <a:bodyPr spcFirstLastPara="1" wrap="square" lIns="17850" tIns="17850" rIns="17850" bIns="17850" anchor="ctr" anchorCtr="0">
            <a:noAutofit/>
          </a:bodyPr>
          <a:lstStyle/>
          <a:p>
            <a:pPr marL="0" lvl="0" indent="0" algn="ctr" rtl="0">
              <a:spcBef>
                <a:spcPts val="0"/>
              </a:spcBef>
              <a:spcAft>
                <a:spcPts val="0"/>
              </a:spcAft>
              <a:buClr>
                <a:schemeClr val="dk1"/>
              </a:buClr>
              <a:buSzPts val="200"/>
              <a:buFont typeface="Arial"/>
              <a:buNone/>
            </a:pPr>
            <a:r>
              <a:rPr lang="en-US" sz="1900">
                <a:solidFill>
                  <a:srgbClr val="FF6A67"/>
                </a:solidFill>
              </a:rPr>
              <a:t>+</a:t>
            </a:r>
            <a:endParaRPr sz="30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p:nvPr/>
        </p:nvSpPr>
        <p:spPr>
          <a:xfrm>
            <a:off x="603577" y="4894612"/>
            <a:ext cx="2603100" cy="248700"/>
          </a:xfrm>
          <a:prstGeom prst="rect">
            <a:avLst/>
          </a:prstGeom>
          <a:noFill/>
          <a:ln>
            <a:noFill/>
          </a:ln>
        </p:spPr>
        <p:txBody>
          <a:bodyPr spcFirstLastPara="1" wrap="square" lIns="17150" tIns="8925" rIns="17150" bIns="8925" anchor="b" anchorCtr="0">
            <a:noAutofit/>
          </a:bodyPr>
          <a:lstStyle/>
          <a:p>
            <a:pPr marL="0" marR="0" lvl="0" indent="0" algn="l" rtl="0">
              <a:spcBef>
                <a:spcPts val="0"/>
              </a:spcBef>
              <a:spcAft>
                <a:spcPts val="0"/>
              </a:spcAft>
              <a:buNone/>
            </a:pPr>
            <a:r>
              <a:rPr lang="en-US" sz="800">
                <a:solidFill>
                  <a:srgbClr val="FFFFFF"/>
                </a:solidFill>
                <a:latin typeface="Calibri"/>
                <a:ea typeface="Calibri"/>
                <a:cs typeface="Calibri"/>
                <a:sym typeface="Calibri"/>
              </a:rPr>
              <a:t>www.tusitio.com</a:t>
            </a:r>
            <a:endParaRPr sz="800" b="0" i="0" u="none" strike="noStrike" cap="none">
              <a:solidFill>
                <a:srgbClr val="FFFFFF"/>
              </a:solidFill>
              <a:latin typeface="Calibri"/>
              <a:ea typeface="Calibri"/>
              <a:cs typeface="Calibri"/>
              <a:sym typeface="Calibri"/>
            </a:endParaRPr>
          </a:p>
        </p:txBody>
      </p:sp>
      <p:sp>
        <p:nvSpPr>
          <p:cNvPr id="245" name="Shape 245"/>
          <p:cNvSpPr/>
          <p:nvPr/>
        </p:nvSpPr>
        <p:spPr>
          <a:xfrm>
            <a:off x="2465686" y="466440"/>
            <a:ext cx="4212600" cy="1410600"/>
          </a:xfrm>
          <a:prstGeom prst="rect">
            <a:avLst/>
          </a:prstGeom>
          <a:solidFill>
            <a:srgbClr val="556271"/>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200" b="0" i="0" u="none" strike="noStrike" cap="none">
              <a:solidFill>
                <a:srgbClr val="FFFFFF"/>
              </a:solidFill>
              <a:latin typeface="Arial"/>
              <a:ea typeface="Arial"/>
              <a:cs typeface="Arial"/>
              <a:sym typeface="Arial"/>
            </a:endParaRPr>
          </a:p>
        </p:txBody>
      </p:sp>
      <p:sp>
        <p:nvSpPr>
          <p:cNvPr id="246" name="Shape 246"/>
          <p:cNvSpPr txBox="1"/>
          <p:nvPr/>
        </p:nvSpPr>
        <p:spPr>
          <a:xfrm>
            <a:off x="2572953" y="478589"/>
            <a:ext cx="3959100" cy="1410600"/>
          </a:xfrm>
          <a:prstGeom prst="rect">
            <a:avLst/>
          </a:prstGeom>
          <a:noFill/>
          <a:ln>
            <a:noFill/>
          </a:ln>
        </p:spPr>
        <p:txBody>
          <a:bodyPr spcFirstLastPara="1" wrap="square" lIns="19050" tIns="19050" rIns="19050" bIns="19050" anchor="ctr" anchorCtr="0">
            <a:noAutofit/>
          </a:bodyPr>
          <a:lstStyle/>
          <a:p>
            <a:pPr marL="0" marR="0" lvl="0" indent="0" algn="ctr" rtl="0">
              <a:lnSpc>
                <a:spcPct val="70000"/>
              </a:lnSpc>
              <a:spcBef>
                <a:spcPts val="0"/>
              </a:spcBef>
              <a:spcAft>
                <a:spcPts val="0"/>
              </a:spcAft>
              <a:buNone/>
            </a:pPr>
            <a:r>
              <a:rPr lang="en-US" sz="3500" b="1">
                <a:solidFill>
                  <a:srgbClr val="FF6A67"/>
                </a:solidFill>
                <a:latin typeface="Work Sans"/>
                <a:ea typeface="Work Sans"/>
                <a:cs typeface="Work Sans"/>
                <a:sym typeface="Work Sans"/>
              </a:rPr>
              <a:t>NUESTRAS</a:t>
            </a:r>
            <a:endParaRPr sz="3500" b="1">
              <a:solidFill>
                <a:srgbClr val="FF6A67"/>
              </a:solidFill>
              <a:latin typeface="Work Sans"/>
              <a:ea typeface="Work Sans"/>
              <a:cs typeface="Work Sans"/>
              <a:sym typeface="Work Sans"/>
            </a:endParaRPr>
          </a:p>
          <a:p>
            <a:pPr marL="0" marR="0" lvl="0" indent="0" algn="ctr" rtl="0">
              <a:lnSpc>
                <a:spcPct val="70000"/>
              </a:lnSpc>
              <a:spcBef>
                <a:spcPts val="0"/>
              </a:spcBef>
              <a:spcAft>
                <a:spcPts val="0"/>
              </a:spcAft>
              <a:buNone/>
            </a:pPr>
            <a:r>
              <a:rPr lang="en-US" sz="3500" b="1">
                <a:solidFill>
                  <a:srgbClr val="FFFFFF"/>
                </a:solidFill>
                <a:latin typeface="Work Sans"/>
                <a:ea typeface="Work Sans"/>
                <a:cs typeface="Work Sans"/>
                <a:sym typeface="Work Sans"/>
              </a:rPr>
              <a:t>creencias</a:t>
            </a:r>
            <a:endParaRPr sz="3500" b="1">
              <a:solidFill>
                <a:srgbClr val="FFFFFF"/>
              </a:solidFill>
              <a:latin typeface="Work Sans"/>
              <a:ea typeface="Work Sans"/>
              <a:cs typeface="Work Sans"/>
              <a:sym typeface="Work Sans"/>
            </a:endParaRPr>
          </a:p>
        </p:txBody>
      </p:sp>
      <p:cxnSp>
        <p:nvCxnSpPr>
          <p:cNvPr id="247" name="Shape 247"/>
          <p:cNvCxnSpPr>
            <a:stCxn id="248" idx="6"/>
            <a:endCxn id="245" idx="1"/>
          </p:cNvCxnSpPr>
          <p:nvPr/>
        </p:nvCxnSpPr>
        <p:spPr>
          <a:xfrm rot="5400000" flipH="1">
            <a:off x="2940209" y="697264"/>
            <a:ext cx="1157400" cy="2106300"/>
          </a:xfrm>
          <a:prstGeom prst="bentConnector4">
            <a:avLst>
              <a:gd name="adj1" fmla="val 19531"/>
              <a:gd name="adj2" fmla="val 102207"/>
            </a:avLst>
          </a:prstGeom>
          <a:noFill/>
          <a:ln w="76200" cap="flat" cmpd="sng">
            <a:solidFill>
              <a:srgbClr val="556271"/>
            </a:solidFill>
            <a:prstDash val="solid"/>
            <a:round/>
            <a:headEnd type="none" w="med" len="med"/>
            <a:tailEnd type="none" w="med" len="med"/>
          </a:ln>
        </p:spPr>
      </p:cxnSp>
      <p:pic>
        <p:nvPicPr>
          <p:cNvPr id="249" name="Shape 249" descr="ipad-606764_1920.jpg"/>
          <p:cNvPicPr preferRelativeResize="0"/>
          <p:nvPr/>
        </p:nvPicPr>
        <p:blipFill rotWithShape="1">
          <a:blip r:embed="rId3">
            <a:alphaModFix/>
          </a:blip>
          <a:srcRect t="2252" b="13066"/>
          <a:stretch/>
        </p:blipFill>
        <p:spPr>
          <a:xfrm>
            <a:off x="-1509" y="2261"/>
            <a:ext cx="9147019" cy="5143500"/>
          </a:xfrm>
          <a:prstGeom prst="rect">
            <a:avLst/>
          </a:prstGeom>
          <a:noFill/>
          <a:ln>
            <a:noFill/>
          </a:ln>
        </p:spPr>
      </p:pic>
      <p:sp>
        <p:nvSpPr>
          <p:cNvPr id="250" name="Shape 250"/>
          <p:cNvSpPr/>
          <p:nvPr/>
        </p:nvSpPr>
        <p:spPr>
          <a:xfrm rot="5400000">
            <a:off x="3622509" y="-982331"/>
            <a:ext cx="1899000" cy="9147000"/>
          </a:xfrm>
          <a:prstGeom prst="rect">
            <a:avLst/>
          </a:prstGeom>
          <a:gradFill>
            <a:gsLst>
              <a:gs pos="0">
                <a:schemeClr val="lt1"/>
              </a:gs>
              <a:gs pos="100000">
                <a:srgbClr val="FFFFFF">
                  <a:alpha val="0"/>
                </a:srgbClr>
              </a:gs>
            </a:gsLst>
            <a:lin ang="0" scaled="0"/>
          </a:gradFill>
          <a:ln>
            <a:noFill/>
          </a:ln>
        </p:spPr>
        <p:txBody>
          <a:bodyPr spcFirstLastPara="1" wrap="square" lIns="17850" tIns="8925" rIns="17850" bIns="892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51" name="Shape 251"/>
          <p:cNvCxnSpPr>
            <a:stCxn id="248" idx="4"/>
            <a:endCxn id="252" idx="3"/>
          </p:cNvCxnSpPr>
          <p:nvPr/>
        </p:nvCxnSpPr>
        <p:spPr>
          <a:xfrm flipH="1">
            <a:off x="3206759" y="2641714"/>
            <a:ext cx="1052700" cy="558300"/>
          </a:xfrm>
          <a:prstGeom prst="bentConnector3">
            <a:avLst>
              <a:gd name="adj1" fmla="val 50001"/>
            </a:avLst>
          </a:prstGeom>
          <a:noFill/>
          <a:ln w="76200" cap="flat" cmpd="sng">
            <a:solidFill>
              <a:srgbClr val="556271"/>
            </a:solidFill>
            <a:prstDash val="solid"/>
            <a:round/>
            <a:headEnd type="none" w="med" len="med"/>
            <a:tailEnd type="none" w="med" len="med"/>
          </a:ln>
        </p:spPr>
      </p:cxnSp>
      <p:sp>
        <p:nvSpPr>
          <p:cNvPr id="252" name="Shape 252"/>
          <p:cNvSpPr/>
          <p:nvPr/>
        </p:nvSpPr>
        <p:spPr>
          <a:xfrm>
            <a:off x="111036" y="2850289"/>
            <a:ext cx="3095700" cy="699600"/>
          </a:xfrm>
          <a:prstGeom prst="rect">
            <a:avLst/>
          </a:prstGeom>
          <a:solidFill>
            <a:srgbClr val="67B0FF"/>
          </a:solidFill>
          <a:ln>
            <a:noFill/>
          </a:ln>
        </p:spPr>
        <p:txBody>
          <a:bodyPr spcFirstLastPara="1" wrap="square" lIns="17850" tIns="17850" rIns="17850" bIns="17850" anchor="ctr" anchorCtr="0">
            <a:noAutofit/>
          </a:bodyPr>
          <a:lstStyle/>
          <a:p>
            <a:pPr marL="0" lvl="0" indent="0" algn="ctr" rtl="0">
              <a:spcBef>
                <a:spcPts val="0"/>
              </a:spcBef>
              <a:spcAft>
                <a:spcPts val="0"/>
              </a:spcAft>
              <a:buNone/>
            </a:pPr>
            <a:r>
              <a:rPr lang="en-US" sz="900">
                <a:solidFill>
                  <a:srgbClr val="FFFFFF"/>
                </a:solidFill>
                <a:latin typeface="Open Sans"/>
                <a:ea typeface="Open Sans"/>
                <a:cs typeface="Open Sans"/>
                <a:sym typeface="Open Sans"/>
              </a:rPr>
              <a:t>Las personas comparten pasión por __________________</a:t>
            </a:r>
            <a:endParaRPr sz="900">
              <a:solidFill>
                <a:srgbClr val="FFFFFF"/>
              </a:solidFill>
              <a:latin typeface="Open Sans"/>
              <a:ea typeface="Open Sans"/>
              <a:cs typeface="Open Sans"/>
              <a:sym typeface="Open Sans"/>
            </a:endParaRPr>
          </a:p>
        </p:txBody>
      </p:sp>
      <p:cxnSp>
        <p:nvCxnSpPr>
          <p:cNvPr id="253" name="Shape 253"/>
          <p:cNvCxnSpPr>
            <a:stCxn id="248" idx="2"/>
            <a:endCxn id="254" idx="0"/>
          </p:cNvCxnSpPr>
          <p:nvPr/>
        </p:nvCxnSpPr>
        <p:spPr>
          <a:xfrm rot="5400000">
            <a:off x="3797159" y="3528214"/>
            <a:ext cx="1348800" cy="201000"/>
          </a:xfrm>
          <a:prstGeom prst="bentConnector3">
            <a:avLst>
              <a:gd name="adj1" fmla="val 49999"/>
            </a:avLst>
          </a:prstGeom>
          <a:noFill/>
          <a:ln w="76200" cap="flat" cmpd="sng">
            <a:solidFill>
              <a:srgbClr val="556271"/>
            </a:solidFill>
            <a:prstDash val="solid"/>
            <a:round/>
            <a:headEnd type="none" w="med" len="med"/>
            <a:tailEnd type="none" w="med" len="med"/>
          </a:ln>
        </p:spPr>
      </p:cxnSp>
      <p:sp>
        <p:nvSpPr>
          <p:cNvPr id="254" name="Shape 254"/>
          <p:cNvSpPr/>
          <p:nvPr/>
        </p:nvSpPr>
        <p:spPr>
          <a:xfrm>
            <a:off x="2823120" y="4303095"/>
            <a:ext cx="3095700" cy="699600"/>
          </a:xfrm>
          <a:prstGeom prst="rect">
            <a:avLst/>
          </a:prstGeom>
          <a:solidFill>
            <a:srgbClr val="67B0FF"/>
          </a:solidFill>
          <a:ln>
            <a:noFill/>
          </a:ln>
        </p:spPr>
        <p:txBody>
          <a:bodyPr spcFirstLastPara="1" wrap="square" lIns="17850" tIns="17850" rIns="17850" bIns="17850" anchor="ctr" anchorCtr="0">
            <a:noAutofit/>
          </a:bodyPr>
          <a:lstStyle/>
          <a:p>
            <a:pPr marL="0" lvl="0" indent="0" algn="ctr" rtl="0">
              <a:spcBef>
                <a:spcPts val="0"/>
              </a:spcBef>
              <a:spcAft>
                <a:spcPts val="0"/>
              </a:spcAft>
              <a:buNone/>
            </a:pPr>
            <a:r>
              <a:rPr lang="en-US" sz="900">
                <a:solidFill>
                  <a:srgbClr val="FFFFFF"/>
                </a:solidFill>
                <a:latin typeface="Open Sans"/>
                <a:ea typeface="Open Sans"/>
                <a:cs typeface="Open Sans"/>
                <a:sym typeface="Open Sans"/>
              </a:rPr>
              <a:t>Las personas desean ______________</a:t>
            </a:r>
            <a:endParaRPr sz="900">
              <a:solidFill>
                <a:srgbClr val="FFFFFF"/>
              </a:solidFill>
              <a:latin typeface="Open Sans"/>
              <a:ea typeface="Open Sans"/>
              <a:cs typeface="Open Sans"/>
              <a:sym typeface="Open Sans"/>
            </a:endParaRPr>
          </a:p>
        </p:txBody>
      </p:sp>
      <p:cxnSp>
        <p:nvCxnSpPr>
          <p:cNvPr id="255" name="Shape 255"/>
          <p:cNvCxnSpPr>
            <a:stCxn id="248" idx="0"/>
            <a:endCxn id="256" idx="0"/>
          </p:cNvCxnSpPr>
          <p:nvPr/>
        </p:nvCxnSpPr>
        <p:spPr>
          <a:xfrm>
            <a:off x="4884659" y="2641714"/>
            <a:ext cx="2582100" cy="538200"/>
          </a:xfrm>
          <a:prstGeom prst="bentConnector2">
            <a:avLst/>
          </a:prstGeom>
          <a:noFill/>
          <a:ln w="76200" cap="flat" cmpd="sng">
            <a:solidFill>
              <a:srgbClr val="556271"/>
            </a:solidFill>
            <a:prstDash val="solid"/>
            <a:round/>
            <a:headEnd type="none" w="med" len="med"/>
            <a:tailEnd type="none" w="med" len="med"/>
          </a:ln>
        </p:spPr>
      </p:cxnSp>
      <p:sp>
        <p:nvSpPr>
          <p:cNvPr id="256" name="Shape 256"/>
          <p:cNvSpPr/>
          <p:nvPr/>
        </p:nvSpPr>
        <p:spPr>
          <a:xfrm>
            <a:off x="5918767" y="3180061"/>
            <a:ext cx="3095700" cy="699600"/>
          </a:xfrm>
          <a:prstGeom prst="rect">
            <a:avLst/>
          </a:prstGeom>
          <a:solidFill>
            <a:srgbClr val="67B0FF"/>
          </a:solidFill>
          <a:ln>
            <a:noFill/>
          </a:ln>
        </p:spPr>
        <p:txBody>
          <a:bodyPr spcFirstLastPara="1" wrap="square" lIns="17850" tIns="17850" rIns="17850" bIns="17850" anchor="ctr" anchorCtr="0">
            <a:noAutofit/>
          </a:bodyPr>
          <a:lstStyle/>
          <a:p>
            <a:pPr marL="0" lvl="0" indent="0" algn="ctr" rtl="0">
              <a:spcBef>
                <a:spcPts val="0"/>
              </a:spcBef>
              <a:spcAft>
                <a:spcPts val="0"/>
              </a:spcAft>
              <a:buNone/>
            </a:pPr>
            <a:r>
              <a:rPr lang="en-US" sz="900">
                <a:solidFill>
                  <a:srgbClr val="FFFFFF"/>
                </a:solidFill>
                <a:latin typeface="Open Sans"/>
                <a:ea typeface="Open Sans"/>
                <a:cs typeface="Open Sans"/>
                <a:sym typeface="Open Sans"/>
              </a:rPr>
              <a:t>Es común entre ellos  __________________</a:t>
            </a:r>
            <a:endParaRPr sz="900">
              <a:solidFill>
                <a:srgbClr val="FFFFFF"/>
              </a:solidFill>
              <a:latin typeface="Open Sans"/>
              <a:ea typeface="Open Sans"/>
              <a:cs typeface="Open Sans"/>
              <a:sym typeface="Open Sans"/>
            </a:endParaRPr>
          </a:p>
        </p:txBody>
      </p:sp>
      <p:sp>
        <p:nvSpPr>
          <p:cNvPr id="257" name="Shape 257"/>
          <p:cNvSpPr/>
          <p:nvPr/>
        </p:nvSpPr>
        <p:spPr>
          <a:xfrm>
            <a:off x="-4605" y="2261"/>
            <a:ext cx="9144000" cy="2639400"/>
          </a:xfrm>
          <a:prstGeom prst="rect">
            <a:avLst/>
          </a:prstGeom>
          <a:solidFill>
            <a:srgbClr val="151C19">
              <a:alpha val="33730"/>
            </a:srgbClr>
          </a:solidFill>
          <a:ln>
            <a:noFill/>
          </a:ln>
          <a:effectLst>
            <a:outerShdw blurRad="38100" dist="25400" dir="5400000" rotWithShape="0">
              <a:srgbClr val="000000">
                <a:alpha val="49800"/>
              </a:srgbClr>
            </a:outerShdw>
          </a:effectLst>
        </p:spPr>
        <p:txBody>
          <a:bodyPr spcFirstLastPara="1" wrap="square" lIns="19050" tIns="19050" rIns="19050" bIns="19050" anchor="ctr" anchorCtr="0">
            <a:noAutofit/>
          </a:bodyPr>
          <a:lstStyle/>
          <a:p>
            <a:pPr marL="0" marR="0" lvl="0" indent="0" algn="ctr" rtl="0">
              <a:spcBef>
                <a:spcPts val="0"/>
              </a:spcBef>
              <a:spcAft>
                <a:spcPts val="0"/>
              </a:spcAft>
              <a:buNone/>
            </a:pPr>
            <a:endParaRPr sz="1200" b="0" i="0" u="none" strike="noStrike" cap="none">
              <a:solidFill>
                <a:srgbClr val="FFFFFF"/>
              </a:solidFill>
              <a:latin typeface="Arial"/>
              <a:ea typeface="Arial"/>
              <a:cs typeface="Arial"/>
              <a:sym typeface="Arial"/>
            </a:endParaRPr>
          </a:p>
        </p:txBody>
      </p:sp>
      <p:sp>
        <p:nvSpPr>
          <p:cNvPr id="258" name="Shape 258"/>
          <p:cNvSpPr txBox="1"/>
          <p:nvPr/>
        </p:nvSpPr>
        <p:spPr>
          <a:xfrm>
            <a:off x="603564" y="791346"/>
            <a:ext cx="7936800" cy="596100"/>
          </a:xfrm>
          <a:prstGeom prst="rect">
            <a:avLst/>
          </a:prstGeom>
          <a:noFill/>
          <a:ln>
            <a:noFill/>
          </a:ln>
        </p:spPr>
        <p:txBody>
          <a:bodyPr spcFirstLastPara="1" wrap="square" lIns="19050" tIns="19050" rIns="19050" bIns="19050" anchor="ctr" anchorCtr="0">
            <a:noAutofit/>
          </a:bodyPr>
          <a:lstStyle/>
          <a:p>
            <a:pPr marL="0" marR="0" lvl="0" indent="0" algn="ctr" rtl="0">
              <a:lnSpc>
                <a:spcPct val="70000"/>
              </a:lnSpc>
              <a:spcBef>
                <a:spcPts val="0"/>
              </a:spcBef>
              <a:spcAft>
                <a:spcPts val="0"/>
              </a:spcAft>
              <a:buNone/>
            </a:pPr>
            <a:r>
              <a:rPr lang="en-US" sz="5100" b="1">
                <a:solidFill>
                  <a:srgbClr val="FFFFFF"/>
                </a:solidFill>
                <a:latin typeface="Work Sans"/>
                <a:ea typeface="Work Sans"/>
                <a:cs typeface="Work Sans"/>
                <a:sym typeface="Work Sans"/>
              </a:rPr>
              <a:t>Nuestras creencias</a:t>
            </a:r>
            <a:endParaRPr sz="5100">
              <a:latin typeface="Work Sans"/>
              <a:ea typeface="Work Sans"/>
              <a:cs typeface="Work Sans"/>
              <a:sym typeface="Work Sans"/>
            </a:endParaRPr>
          </a:p>
        </p:txBody>
      </p:sp>
      <p:sp>
        <p:nvSpPr>
          <p:cNvPr id="248" name="Shape 248"/>
          <p:cNvSpPr/>
          <p:nvPr/>
        </p:nvSpPr>
        <p:spPr>
          <a:xfrm>
            <a:off x="4259459" y="2329114"/>
            <a:ext cx="625200" cy="625200"/>
          </a:xfrm>
          <a:prstGeom prst="teardrop">
            <a:avLst>
              <a:gd name="adj" fmla="val 100000"/>
            </a:avLst>
          </a:prstGeom>
          <a:solidFill>
            <a:srgbClr val="556271"/>
          </a:solidFill>
          <a:ln>
            <a:noFill/>
          </a:ln>
        </p:spPr>
        <p:txBody>
          <a:bodyPr spcFirstLastPara="1" wrap="square" lIns="17850" tIns="17850" rIns="17850" bIns="17850" anchor="ctr" anchorCtr="0">
            <a:noAutofit/>
          </a:bodyPr>
          <a:lstStyle/>
          <a:p>
            <a:pPr marL="0" lvl="0" indent="0" algn="ctr" rtl="0">
              <a:spcBef>
                <a:spcPts val="0"/>
              </a:spcBef>
              <a:spcAft>
                <a:spcPts val="0"/>
              </a:spcAft>
              <a:buNone/>
            </a:pPr>
            <a:r>
              <a:rPr lang="en-US" sz="1900">
                <a:solidFill>
                  <a:srgbClr val="67B0FF"/>
                </a:solidFill>
              </a:rPr>
              <a:t>+</a:t>
            </a:r>
            <a:endParaRPr sz="300">
              <a:solidFill>
                <a:srgbClr val="67B0FF"/>
              </a:solidFil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Shape 263" descr="StockSnap_7FQSNWO04W.jpg"/>
          <p:cNvPicPr preferRelativeResize="0"/>
          <p:nvPr/>
        </p:nvPicPr>
        <p:blipFill rotWithShape="1">
          <a:blip r:embed="rId3">
            <a:alphaModFix/>
          </a:blip>
          <a:srcRect t="7813" b="7813"/>
          <a:stretch/>
        </p:blipFill>
        <p:spPr>
          <a:xfrm>
            <a:off x="0" y="24"/>
            <a:ext cx="9143999" cy="5143479"/>
          </a:xfrm>
          <a:prstGeom prst="rect">
            <a:avLst/>
          </a:prstGeom>
          <a:noFill/>
          <a:ln>
            <a:noFill/>
          </a:ln>
        </p:spPr>
      </p:pic>
      <p:sp>
        <p:nvSpPr>
          <p:cNvPr id="264" name="Shape 264"/>
          <p:cNvSpPr/>
          <p:nvPr/>
        </p:nvSpPr>
        <p:spPr>
          <a:xfrm>
            <a:off x="2890216" y="24"/>
            <a:ext cx="6253800" cy="5143500"/>
          </a:xfrm>
          <a:prstGeom prst="rect">
            <a:avLst/>
          </a:prstGeom>
          <a:solidFill>
            <a:srgbClr val="151C19">
              <a:alpha val="33730"/>
            </a:srgbClr>
          </a:solidFill>
          <a:ln>
            <a:noFill/>
          </a:ln>
          <a:effectLst>
            <a:outerShdw blurRad="38100" dist="25400" dir="5400000" rotWithShape="0">
              <a:srgbClr val="000000">
                <a:alpha val="49800"/>
              </a:srgbClr>
            </a:outerShdw>
          </a:effectLst>
        </p:spPr>
        <p:txBody>
          <a:bodyPr spcFirstLastPara="1" wrap="square" lIns="19050" tIns="19050" rIns="19050" bIns="19050" anchor="ctr" anchorCtr="0">
            <a:noAutofit/>
          </a:bodyPr>
          <a:lstStyle/>
          <a:p>
            <a:pPr marL="0" marR="0" lvl="0" indent="0" algn="ctr" rtl="0">
              <a:spcBef>
                <a:spcPts val="0"/>
              </a:spcBef>
              <a:spcAft>
                <a:spcPts val="0"/>
              </a:spcAft>
              <a:buNone/>
            </a:pPr>
            <a:endParaRPr sz="1200" b="0" i="0" u="none" strike="noStrike" cap="none">
              <a:solidFill>
                <a:srgbClr val="FFFFFF"/>
              </a:solidFill>
              <a:latin typeface="Arial"/>
              <a:ea typeface="Arial"/>
              <a:cs typeface="Arial"/>
              <a:sym typeface="Arial"/>
            </a:endParaRPr>
          </a:p>
        </p:txBody>
      </p:sp>
      <p:sp>
        <p:nvSpPr>
          <p:cNvPr id="265" name="Shape 265"/>
          <p:cNvSpPr/>
          <p:nvPr/>
        </p:nvSpPr>
        <p:spPr>
          <a:xfrm>
            <a:off x="603577" y="4894612"/>
            <a:ext cx="2603100" cy="248700"/>
          </a:xfrm>
          <a:prstGeom prst="rect">
            <a:avLst/>
          </a:prstGeom>
          <a:noFill/>
          <a:ln>
            <a:noFill/>
          </a:ln>
        </p:spPr>
        <p:txBody>
          <a:bodyPr spcFirstLastPara="1" wrap="square" lIns="17150" tIns="8925" rIns="17150" bIns="8925" anchor="b" anchorCtr="0">
            <a:noAutofit/>
          </a:bodyPr>
          <a:lstStyle/>
          <a:p>
            <a:pPr marL="0" marR="0" lvl="0" indent="0" algn="l" rtl="0">
              <a:spcBef>
                <a:spcPts val="0"/>
              </a:spcBef>
              <a:spcAft>
                <a:spcPts val="0"/>
              </a:spcAft>
              <a:buNone/>
            </a:pPr>
            <a:r>
              <a:rPr lang="en-US" sz="800">
                <a:solidFill>
                  <a:srgbClr val="FFFFFF"/>
                </a:solidFill>
                <a:latin typeface="Calibri"/>
                <a:ea typeface="Calibri"/>
                <a:cs typeface="Calibri"/>
                <a:sym typeface="Calibri"/>
              </a:rPr>
              <a:t>www.tusitio.com</a:t>
            </a:r>
            <a:endParaRPr sz="800" b="0" i="0" u="none" strike="noStrike" cap="none">
              <a:solidFill>
                <a:srgbClr val="FFFFFF"/>
              </a:solidFill>
              <a:latin typeface="Calibri"/>
              <a:ea typeface="Calibri"/>
              <a:cs typeface="Calibri"/>
              <a:sym typeface="Calibri"/>
            </a:endParaRPr>
          </a:p>
        </p:txBody>
      </p:sp>
      <p:sp>
        <p:nvSpPr>
          <p:cNvPr id="266" name="Shape 266"/>
          <p:cNvSpPr/>
          <p:nvPr/>
        </p:nvSpPr>
        <p:spPr>
          <a:xfrm>
            <a:off x="0" y="15"/>
            <a:ext cx="2890200" cy="5143500"/>
          </a:xfrm>
          <a:prstGeom prst="rect">
            <a:avLst/>
          </a:prstGeom>
          <a:solidFill>
            <a:srgbClr val="FF6A67"/>
          </a:solidFill>
          <a:ln>
            <a:noFill/>
          </a:ln>
        </p:spPr>
        <p:txBody>
          <a:bodyPr spcFirstLastPara="1" wrap="square" lIns="17850" tIns="17850" rIns="17850" bIns="17850" anchor="ctr" anchorCtr="0">
            <a:noAutofit/>
          </a:bodyPr>
          <a:lstStyle/>
          <a:p>
            <a:pPr marL="0" lvl="0" indent="0">
              <a:spcBef>
                <a:spcPts val="0"/>
              </a:spcBef>
              <a:spcAft>
                <a:spcPts val="0"/>
              </a:spcAft>
              <a:buNone/>
            </a:pPr>
            <a:endParaRPr/>
          </a:p>
        </p:txBody>
      </p:sp>
      <p:sp>
        <p:nvSpPr>
          <p:cNvPr id="267" name="Shape 267"/>
          <p:cNvSpPr/>
          <p:nvPr/>
        </p:nvSpPr>
        <p:spPr>
          <a:xfrm>
            <a:off x="511183" y="500732"/>
            <a:ext cx="4212600" cy="4142100"/>
          </a:xfrm>
          <a:prstGeom prst="rect">
            <a:avLst/>
          </a:prstGeom>
          <a:solidFill>
            <a:srgbClr val="556271"/>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200" b="0" i="0" u="none" strike="noStrike" cap="none">
              <a:solidFill>
                <a:srgbClr val="FFFFFF"/>
              </a:solidFill>
              <a:latin typeface="Arial"/>
              <a:ea typeface="Arial"/>
              <a:cs typeface="Arial"/>
              <a:sym typeface="Arial"/>
            </a:endParaRPr>
          </a:p>
        </p:txBody>
      </p:sp>
      <p:sp>
        <p:nvSpPr>
          <p:cNvPr id="268" name="Shape 268"/>
          <p:cNvSpPr txBox="1"/>
          <p:nvPr/>
        </p:nvSpPr>
        <p:spPr>
          <a:xfrm>
            <a:off x="618447" y="512880"/>
            <a:ext cx="3959100" cy="1410600"/>
          </a:xfrm>
          <a:prstGeom prst="rect">
            <a:avLst/>
          </a:prstGeom>
          <a:noFill/>
          <a:ln>
            <a:noFill/>
          </a:ln>
        </p:spPr>
        <p:txBody>
          <a:bodyPr spcFirstLastPara="1" wrap="square" lIns="19050" tIns="19050" rIns="19050" bIns="19050" anchor="ctr" anchorCtr="0">
            <a:noAutofit/>
          </a:bodyPr>
          <a:lstStyle/>
          <a:p>
            <a:pPr marL="0" marR="0" lvl="0" indent="0" algn="ctr" rtl="0">
              <a:lnSpc>
                <a:spcPct val="70000"/>
              </a:lnSpc>
              <a:spcBef>
                <a:spcPts val="0"/>
              </a:spcBef>
              <a:spcAft>
                <a:spcPts val="0"/>
              </a:spcAft>
              <a:buNone/>
            </a:pPr>
            <a:r>
              <a:rPr lang="en-US" sz="3500" b="1">
                <a:solidFill>
                  <a:srgbClr val="FF6A67"/>
                </a:solidFill>
                <a:latin typeface="Work Sans"/>
                <a:ea typeface="Work Sans"/>
                <a:cs typeface="Work Sans"/>
                <a:sym typeface="Work Sans"/>
              </a:rPr>
              <a:t>NUESTROS</a:t>
            </a:r>
            <a:endParaRPr sz="3500" b="1">
              <a:solidFill>
                <a:srgbClr val="FF6A67"/>
              </a:solidFill>
              <a:latin typeface="Work Sans"/>
              <a:ea typeface="Work Sans"/>
              <a:cs typeface="Work Sans"/>
              <a:sym typeface="Work Sans"/>
            </a:endParaRPr>
          </a:p>
          <a:p>
            <a:pPr marL="0" marR="0" lvl="0" indent="0" algn="ctr" rtl="0">
              <a:lnSpc>
                <a:spcPct val="70000"/>
              </a:lnSpc>
              <a:spcBef>
                <a:spcPts val="0"/>
              </a:spcBef>
              <a:spcAft>
                <a:spcPts val="0"/>
              </a:spcAft>
              <a:buNone/>
            </a:pPr>
            <a:r>
              <a:rPr lang="en-US" sz="3500">
                <a:solidFill>
                  <a:srgbClr val="FFFFFF"/>
                </a:solidFill>
                <a:latin typeface="Work Sans Light"/>
                <a:ea typeface="Work Sans Light"/>
                <a:cs typeface="Work Sans Light"/>
                <a:sym typeface="Work Sans Light"/>
              </a:rPr>
              <a:t>valores</a:t>
            </a:r>
            <a:endParaRPr sz="3500">
              <a:solidFill>
                <a:srgbClr val="FFFFFF"/>
              </a:solidFill>
              <a:latin typeface="Work Sans Light"/>
              <a:ea typeface="Work Sans Light"/>
              <a:cs typeface="Work Sans Light"/>
              <a:sym typeface="Work Sans Light"/>
            </a:endParaRPr>
          </a:p>
        </p:txBody>
      </p:sp>
      <p:sp>
        <p:nvSpPr>
          <p:cNvPr id="269" name="Shape 269"/>
          <p:cNvSpPr/>
          <p:nvPr/>
        </p:nvSpPr>
        <p:spPr>
          <a:xfrm>
            <a:off x="882579" y="2119150"/>
            <a:ext cx="3469800" cy="905100"/>
          </a:xfrm>
          <a:prstGeom prst="rect">
            <a:avLst/>
          </a:prstGeom>
          <a:noFill/>
          <a:ln>
            <a:noFill/>
          </a:ln>
        </p:spPr>
        <p:txBody>
          <a:bodyPr spcFirstLastPara="1" wrap="square" lIns="17150" tIns="8925" rIns="17150" bIns="8925" anchor="t" anchorCtr="0">
            <a:noAutofit/>
          </a:bodyPr>
          <a:lstStyle/>
          <a:p>
            <a:pPr marL="0" marR="0" lvl="0" indent="0" rtl="0">
              <a:lnSpc>
                <a:spcPct val="150000"/>
              </a:lnSpc>
              <a:spcBef>
                <a:spcPts val="0"/>
              </a:spcBef>
              <a:spcAft>
                <a:spcPts val="0"/>
              </a:spcAft>
              <a:buNone/>
            </a:pPr>
            <a:r>
              <a:rPr lang="en-US" sz="1000">
                <a:solidFill>
                  <a:srgbClr val="FFFFFF"/>
                </a:solidFill>
                <a:latin typeface="Open Sans"/>
                <a:ea typeface="Open Sans"/>
                <a:cs typeface="Open Sans"/>
                <a:sym typeface="Open Sans"/>
              </a:rPr>
              <a:t>Son la clave para conectar con nuestros clientes, nos permitirán distinguirnos de la competencia y crear una relación duradera.</a:t>
            </a:r>
            <a:endParaRPr sz="1000">
              <a:latin typeface="Open Sans"/>
              <a:ea typeface="Open Sans"/>
              <a:cs typeface="Open Sans"/>
              <a:sym typeface="Open Sans"/>
            </a:endParaRPr>
          </a:p>
        </p:txBody>
      </p:sp>
      <p:cxnSp>
        <p:nvCxnSpPr>
          <p:cNvPr id="270" name="Shape 270"/>
          <p:cNvCxnSpPr/>
          <p:nvPr/>
        </p:nvCxnSpPr>
        <p:spPr>
          <a:xfrm>
            <a:off x="882578" y="1923448"/>
            <a:ext cx="3469800" cy="0"/>
          </a:xfrm>
          <a:prstGeom prst="straightConnector1">
            <a:avLst/>
          </a:prstGeom>
          <a:noFill/>
          <a:ln w="19050" cap="flat" cmpd="sng">
            <a:solidFill>
              <a:srgbClr val="E6B8AF">
                <a:alpha val="29800"/>
              </a:srgbClr>
            </a:solidFill>
            <a:prstDash val="solid"/>
            <a:miter lim="8000"/>
            <a:headEnd type="none" w="sm" len="sm"/>
            <a:tailEnd type="none" w="sm" len="sm"/>
          </a:ln>
        </p:spPr>
      </p:cxn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500"/>
                                        <p:tgtEl>
                                          <p:spTgt spid="26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9"/>
                                        </p:tgtEl>
                                        <p:attrNameLst>
                                          <p:attrName>style.visibility</p:attrName>
                                        </p:attrNameLst>
                                      </p:cBhvr>
                                      <p:to>
                                        <p:strVal val="visible"/>
                                      </p:to>
                                    </p:set>
                                    <p:animEffect transition="in" filter="fade">
                                      <p:cBhvr>
                                        <p:cTn id="11" dur="5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p:nvPr/>
        </p:nvSpPr>
        <p:spPr>
          <a:xfrm>
            <a:off x="0" y="3823335"/>
            <a:ext cx="2349300" cy="1320300"/>
          </a:xfrm>
          <a:prstGeom prst="rect">
            <a:avLst/>
          </a:prstGeom>
          <a:solidFill>
            <a:srgbClr val="67FFB6"/>
          </a:solidFill>
          <a:ln>
            <a:noFill/>
          </a:ln>
        </p:spPr>
        <p:txBody>
          <a:bodyPr spcFirstLastPara="1" wrap="square" lIns="17850" tIns="17850" rIns="17850" bIns="17850" anchor="ctr" anchorCtr="0">
            <a:noAutofit/>
          </a:bodyPr>
          <a:lstStyle/>
          <a:p>
            <a:pPr marL="0" lvl="0" indent="0">
              <a:spcBef>
                <a:spcPts val="0"/>
              </a:spcBef>
              <a:spcAft>
                <a:spcPts val="0"/>
              </a:spcAft>
              <a:buNone/>
            </a:pPr>
            <a:endParaRPr/>
          </a:p>
        </p:txBody>
      </p:sp>
      <p:sp>
        <p:nvSpPr>
          <p:cNvPr id="276" name="Shape 276"/>
          <p:cNvSpPr/>
          <p:nvPr/>
        </p:nvSpPr>
        <p:spPr>
          <a:xfrm>
            <a:off x="2349304" y="3822549"/>
            <a:ext cx="6794700" cy="1320900"/>
          </a:xfrm>
          <a:prstGeom prst="rect">
            <a:avLst/>
          </a:prstGeom>
          <a:solidFill>
            <a:srgbClr val="556271"/>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200">
              <a:solidFill>
                <a:srgbClr val="FFFFFF"/>
              </a:solidFill>
              <a:latin typeface="Arial"/>
              <a:ea typeface="Arial"/>
              <a:cs typeface="Arial"/>
              <a:sym typeface="Arial"/>
            </a:endParaRPr>
          </a:p>
        </p:txBody>
      </p:sp>
      <p:sp>
        <p:nvSpPr>
          <p:cNvPr id="277" name="Shape 277"/>
          <p:cNvSpPr/>
          <p:nvPr/>
        </p:nvSpPr>
        <p:spPr>
          <a:xfrm>
            <a:off x="2451780" y="3923866"/>
            <a:ext cx="6583800" cy="329700"/>
          </a:xfrm>
          <a:prstGeom prst="rect">
            <a:avLst/>
          </a:prstGeom>
          <a:noFill/>
          <a:ln>
            <a:noFill/>
          </a:ln>
        </p:spPr>
        <p:txBody>
          <a:bodyPr spcFirstLastPara="1" wrap="square" lIns="17150" tIns="8925" rIns="17150" bIns="8925" anchor="t" anchorCtr="0">
            <a:noAutofit/>
          </a:bodyPr>
          <a:lstStyle/>
          <a:p>
            <a:pPr marL="0" marR="0" lvl="0" indent="0" algn="l" rtl="0">
              <a:spcBef>
                <a:spcPts val="0"/>
              </a:spcBef>
              <a:spcAft>
                <a:spcPts val="0"/>
              </a:spcAft>
              <a:buNone/>
            </a:pPr>
            <a:r>
              <a:rPr lang="en-US" sz="1000">
                <a:solidFill>
                  <a:schemeClr val="lt1"/>
                </a:solidFill>
                <a:latin typeface="Work Sans Light"/>
                <a:ea typeface="Work Sans Light"/>
                <a:cs typeface="Work Sans Light"/>
                <a:sym typeface="Work Sans Light"/>
              </a:rPr>
              <a:t>Lorem ipsum dolor sit amet, consectetur adipiscing elit, sed do eiusmod tempor incididunt ut labore et dolore magna aliqua. Ut enim ad minim veniam, quis nostrud exercitation ullamco laboris nisi ut aliquip ex ea commodo consequat. </a:t>
            </a:r>
            <a:br>
              <a:rPr lang="en-US" sz="1000">
                <a:solidFill>
                  <a:schemeClr val="lt1"/>
                </a:solidFill>
                <a:latin typeface="Work Sans Light"/>
                <a:ea typeface="Work Sans Light"/>
                <a:cs typeface="Work Sans Light"/>
                <a:sym typeface="Work Sans Light"/>
              </a:rPr>
            </a:br>
            <a:endParaRPr sz="300">
              <a:latin typeface="Work Sans Light"/>
              <a:ea typeface="Work Sans Light"/>
              <a:cs typeface="Work Sans Light"/>
              <a:sym typeface="Work Sans Light"/>
            </a:endParaRPr>
          </a:p>
        </p:txBody>
      </p:sp>
      <p:sp>
        <p:nvSpPr>
          <p:cNvPr id="278" name="Shape 278"/>
          <p:cNvSpPr/>
          <p:nvPr/>
        </p:nvSpPr>
        <p:spPr>
          <a:xfrm>
            <a:off x="458128" y="4020603"/>
            <a:ext cx="2483100" cy="549900"/>
          </a:xfrm>
          <a:prstGeom prst="rect">
            <a:avLst/>
          </a:prstGeom>
          <a:noFill/>
          <a:ln>
            <a:noFill/>
          </a:ln>
        </p:spPr>
        <p:txBody>
          <a:bodyPr spcFirstLastPara="1" wrap="square" lIns="19050" tIns="19050" rIns="19050" bIns="19050" anchor="ctr" anchorCtr="0">
            <a:noAutofit/>
          </a:bodyPr>
          <a:lstStyle/>
          <a:p>
            <a:pPr marL="0" marR="0" lvl="0" indent="0" algn="l" rtl="0">
              <a:lnSpc>
                <a:spcPct val="70000"/>
              </a:lnSpc>
              <a:spcBef>
                <a:spcPts val="0"/>
              </a:spcBef>
              <a:spcAft>
                <a:spcPts val="0"/>
              </a:spcAft>
              <a:buNone/>
            </a:pPr>
            <a:r>
              <a:rPr lang="en-US" sz="2100">
                <a:solidFill>
                  <a:srgbClr val="556271"/>
                </a:solidFill>
                <a:latin typeface="Work Sans Black"/>
                <a:ea typeface="Work Sans Black"/>
                <a:cs typeface="Work Sans Black"/>
                <a:sym typeface="Work Sans Black"/>
              </a:rPr>
              <a:t>HACER</a:t>
            </a:r>
            <a:r>
              <a:rPr lang="en-US" sz="2100" b="1">
                <a:solidFill>
                  <a:srgbClr val="556271"/>
                </a:solidFill>
              </a:rPr>
              <a:t> </a:t>
            </a:r>
            <a:r>
              <a:rPr lang="en-US" sz="2100">
                <a:solidFill>
                  <a:srgbClr val="556271"/>
                </a:solidFill>
                <a:latin typeface="Work Sans Light"/>
                <a:ea typeface="Work Sans Light"/>
                <a:cs typeface="Work Sans Light"/>
                <a:sym typeface="Work Sans Light"/>
              </a:rPr>
              <a:t>LA DIFERENCIA</a:t>
            </a:r>
            <a:endParaRPr sz="2100" cap="none">
              <a:solidFill>
                <a:srgbClr val="556271"/>
              </a:solidFill>
              <a:latin typeface="Work Sans Light"/>
              <a:ea typeface="Work Sans Light"/>
              <a:cs typeface="Work Sans Light"/>
              <a:sym typeface="Work Sans Light"/>
            </a:endParaRPr>
          </a:p>
        </p:txBody>
      </p:sp>
      <p:cxnSp>
        <p:nvCxnSpPr>
          <p:cNvPr id="279" name="Shape 279"/>
          <p:cNvCxnSpPr/>
          <p:nvPr/>
        </p:nvCxnSpPr>
        <p:spPr>
          <a:xfrm>
            <a:off x="2349302" y="3921578"/>
            <a:ext cx="0" cy="747900"/>
          </a:xfrm>
          <a:prstGeom prst="straightConnector1">
            <a:avLst/>
          </a:prstGeom>
          <a:noFill/>
          <a:ln w="9525" cap="flat" cmpd="sng">
            <a:solidFill>
              <a:schemeClr val="lt1"/>
            </a:solidFill>
            <a:prstDash val="solid"/>
            <a:miter lim="8000"/>
            <a:headEnd type="none" w="sm" len="sm"/>
            <a:tailEnd type="none" w="sm" len="sm"/>
          </a:ln>
        </p:spPr>
      </p:cxnSp>
      <p:pic>
        <p:nvPicPr>
          <p:cNvPr id="280" name="Shape 280" descr="winter-road-arrow-74780.jpeg"/>
          <p:cNvPicPr preferRelativeResize="0"/>
          <p:nvPr/>
        </p:nvPicPr>
        <p:blipFill rotWithShape="1">
          <a:blip r:embed="rId3">
            <a:alphaModFix/>
          </a:blip>
          <a:srcRect t="18649" b="18643"/>
          <a:stretch/>
        </p:blipFill>
        <p:spPr>
          <a:xfrm>
            <a:off x="0" y="0"/>
            <a:ext cx="9144000" cy="3822550"/>
          </a:xfrm>
          <a:prstGeom prst="rect">
            <a:avLst/>
          </a:prstGeom>
          <a:noFill/>
          <a:ln>
            <a:noFill/>
          </a:ln>
        </p:spPr>
      </p:pic>
      <p:sp>
        <p:nvSpPr>
          <p:cNvPr id="281" name="Shape 281"/>
          <p:cNvSpPr txBox="1">
            <a:spLocks noGrp="1"/>
          </p:cNvSpPr>
          <p:nvPr>
            <p:ph type="ftr" idx="11"/>
          </p:nvPr>
        </p:nvSpPr>
        <p:spPr>
          <a:xfrm>
            <a:off x="697152" y="4901253"/>
            <a:ext cx="2320500" cy="105300"/>
          </a:xfrm>
          <a:prstGeom prst="rect">
            <a:avLst/>
          </a:prstGeom>
          <a:noFill/>
          <a:ln>
            <a:noFill/>
          </a:ln>
        </p:spPr>
        <p:txBody>
          <a:bodyPr spcFirstLastPara="1" wrap="square" lIns="17850" tIns="8925" rIns="17850" bIns="8925" anchor="t" anchorCtr="0">
            <a:noAutofit/>
          </a:bodyPr>
          <a:lstStyle/>
          <a:p>
            <a:pPr marL="0" marR="0" lvl="0" indent="0" algn="l" rtl="0">
              <a:spcBef>
                <a:spcPts val="0"/>
              </a:spcBef>
              <a:spcAft>
                <a:spcPts val="0"/>
              </a:spcAft>
              <a:buNone/>
            </a:pPr>
            <a:r>
              <a:rPr lang="en-US">
                <a:solidFill>
                  <a:srgbClr val="F3F3F3"/>
                </a:solidFill>
              </a:rPr>
              <a:t>www.tusitio.com</a:t>
            </a:r>
            <a:endParaRPr sz="700" b="0" i="0">
              <a:solidFill>
                <a:srgbClr val="F3F3F3"/>
              </a:solidFill>
              <a:latin typeface="Calibri"/>
              <a:ea typeface="Calibri"/>
              <a:cs typeface="Calibri"/>
              <a:sym typeface="Calibri"/>
            </a:endParaRPr>
          </a:p>
        </p:txBody>
      </p:sp>
      <p:sp>
        <p:nvSpPr>
          <p:cNvPr id="282" name="Shape 282"/>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700" b="0" i="0">
                <a:solidFill>
                  <a:srgbClr val="F3F3F3"/>
                </a:solidFill>
                <a:latin typeface="Calibri"/>
                <a:ea typeface="Calibri"/>
                <a:cs typeface="Calibri"/>
                <a:sym typeface="Calibri"/>
              </a:rPr>
              <a:t>8</a:t>
            </a:fld>
            <a:endParaRPr sz="700" b="0" i="0">
              <a:solidFill>
                <a:srgbClr val="F3F3F3"/>
              </a:solidFill>
              <a:latin typeface="Calibri"/>
              <a:ea typeface="Calibri"/>
              <a:cs typeface="Calibri"/>
              <a:sym typeface="Calibri"/>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p:nvPr/>
        </p:nvSpPr>
        <p:spPr>
          <a:xfrm>
            <a:off x="0" y="3823335"/>
            <a:ext cx="2349300" cy="1320300"/>
          </a:xfrm>
          <a:prstGeom prst="rect">
            <a:avLst/>
          </a:prstGeom>
          <a:solidFill>
            <a:srgbClr val="FF6A67"/>
          </a:solidFill>
          <a:ln>
            <a:noFill/>
          </a:ln>
        </p:spPr>
        <p:txBody>
          <a:bodyPr spcFirstLastPara="1" wrap="square" lIns="17850" tIns="17850" rIns="17850" bIns="17850" anchor="ctr" anchorCtr="0">
            <a:noAutofit/>
          </a:bodyPr>
          <a:lstStyle/>
          <a:p>
            <a:pPr marL="0" lvl="0" indent="0">
              <a:spcBef>
                <a:spcPts val="0"/>
              </a:spcBef>
              <a:spcAft>
                <a:spcPts val="0"/>
              </a:spcAft>
              <a:buNone/>
            </a:pPr>
            <a:endParaRPr/>
          </a:p>
        </p:txBody>
      </p:sp>
      <p:sp>
        <p:nvSpPr>
          <p:cNvPr id="288" name="Shape 288"/>
          <p:cNvSpPr/>
          <p:nvPr/>
        </p:nvSpPr>
        <p:spPr>
          <a:xfrm>
            <a:off x="2349304" y="3822549"/>
            <a:ext cx="6794700" cy="1320900"/>
          </a:xfrm>
          <a:prstGeom prst="rect">
            <a:avLst/>
          </a:prstGeom>
          <a:solidFill>
            <a:srgbClr val="556271"/>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200">
              <a:solidFill>
                <a:srgbClr val="FFFFFF"/>
              </a:solidFill>
              <a:latin typeface="Arial"/>
              <a:ea typeface="Arial"/>
              <a:cs typeface="Arial"/>
              <a:sym typeface="Arial"/>
            </a:endParaRPr>
          </a:p>
        </p:txBody>
      </p:sp>
      <p:sp>
        <p:nvSpPr>
          <p:cNvPr id="289" name="Shape 289"/>
          <p:cNvSpPr/>
          <p:nvPr/>
        </p:nvSpPr>
        <p:spPr>
          <a:xfrm>
            <a:off x="2451780" y="3923866"/>
            <a:ext cx="6583800" cy="329700"/>
          </a:xfrm>
          <a:prstGeom prst="rect">
            <a:avLst/>
          </a:prstGeom>
          <a:noFill/>
          <a:ln>
            <a:noFill/>
          </a:ln>
        </p:spPr>
        <p:txBody>
          <a:bodyPr spcFirstLastPara="1" wrap="square" lIns="17150" tIns="8925" rIns="17150" bIns="8925" anchor="t" anchorCtr="0">
            <a:noAutofit/>
          </a:bodyPr>
          <a:lstStyle/>
          <a:p>
            <a:pPr marL="0" marR="0" lvl="0" indent="0" algn="l" rtl="0">
              <a:spcBef>
                <a:spcPts val="0"/>
              </a:spcBef>
              <a:spcAft>
                <a:spcPts val="0"/>
              </a:spcAft>
              <a:buNone/>
            </a:pPr>
            <a:r>
              <a:rPr lang="en-US" sz="1000">
                <a:solidFill>
                  <a:schemeClr val="lt1"/>
                </a:solidFill>
                <a:latin typeface="Work Sans Light"/>
                <a:ea typeface="Work Sans Light"/>
                <a:cs typeface="Work Sans Light"/>
                <a:sym typeface="Work Sans Light"/>
              </a:rPr>
              <a:t>Lorem ipsum dolor sit amet, consectetur adipiscing elit, sed do eiusmod tempor incididunt ut labore et dolore magna aliqua. Ut enim ad minim veniam, quis nostrud exercitation ullamco laboris nisi ut aliquip ex ea commodo consequat. </a:t>
            </a:r>
            <a:br>
              <a:rPr lang="en-US" sz="1000">
                <a:solidFill>
                  <a:schemeClr val="lt1"/>
                </a:solidFill>
                <a:latin typeface="Work Sans Light"/>
                <a:ea typeface="Work Sans Light"/>
                <a:cs typeface="Work Sans Light"/>
                <a:sym typeface="Work Sans Light"/>
              </a:rPr>
            </a:br>
            <a:endParaRPr sz="300">
              <a:latin typeface="Work Sans Light"/>
              <a:ea typeface="Work Sans Light"/>
              <a:cs typeface="Work Sans Light"/>
              <a:sym typeface="Work Sans Light"/>
            </a:endParaRPr>
          </a:p>
        </p:txBody>
      </p:sp>
      <p:sp>
        <p:nvSpPr>
          <p:cNvPr id="290" name="Shape 290"/>
          <p:cNvSpPr/>
          <p:nvPr/>
        </p:nvSpPr>
        <p:spPr>
          <a:xfrm>
            <a:off x="458128" y="4020603"/>
            <a:ext cx="2483100" cy="549900"/>
          </a:xfrm>
          <a:prstGeom prst="rect">
            <a:avLst/>
          </a:prstGeom>
          <a:noFill/>
          <a:ln>
            <a:noFill/>
          </a:ln>
        </p:spPr>
        <p:txBody>
          <a:bodyPr spcFirstLastPara="1" wrap="square" lIns="19050" tIns="19050" rIns="19050" bIns="19050" anchor="ctr" anchorCtr="0">
            <a:noAutofit/>
          </a:bodyPr>
          <a:lstStyle/>
          <a:p>
            <a:pPr marL="0" marR="0" lvl="0" indent="0" algn="l" rtl="0">
              <a:lnSpc>
                <a:spcPct val="70000"/>
              </a:lnSpc>
              <a:spcBef>
                <a:spcPts val="0"/>
              </a:spcBef>
              <a:spcAft>
                <a:spcPts val="0"/>
              </a:spcAft>
              <a:buNone/>
            </a:pPr>
            <a:r>
              <a:rPr lang="en-US" sz="2100">
                <a:solidFill>
                  <a:schemeClr val="lt1"/>
                </a:solidFill>
                <a:latin typeface="Work Sans Black"/>
                <a:ea typeface="Work Sans Black"/>
                <a:cs typeface="Work Sans Black"/>
                <a:sym typeface="Work Sans Black"/>
              </a:rPr>
              <a:t>HACER</a:t>
            </a:r>
            <a:r>
              <a:rPr lang="en-US" sz="2100" b="1">
                <a:solidFill>
                  <a:schemeClr val="lt1"/>
                </a:solidFill>
              </a:rPr>
              <a:t> </a:t>
            </a:r>
            <a:r>
              <a:rPr lang="en-US" sz="2100">
                <a:solidFill>
                  <a:schemeClr val="lt1"/>
                </a:solidFill>
                <a:latin typeface="Work Sans Light"/>
                <a:ea typeface="Work Sans Light"/>
                <a:cs typeface="Work Sans Light"/>
                <a:sym typeface="Work Sans Light"/>
              </a:rPr>
              <a:t>LA DIFERENCIA</a:t>
            </a:r>
            <a:endParaRPr sz="2100" cap="none">
              <a:solidFill>
                <a:schemeClr val="lt1"/>
              </a:solidFill>
              <a:latin typeface="Work Sans Light"/>
              <a:ea typeface="Work Sans Light"/>
              <a:cs typeface="Work Sans Light"/>
              <a:sym typeface="Work Sans Light"/>
            </a:endParaRPr>
          </a:p>
        </p:txBody>
      </p:sp>
      <p:cxnSp>
        <p:nvCxnSpPr>
          <p:cNvPr id="291" name="Shape 291"/>
          <p:cNvCxnSpPr/>
          <p:nvPr/>
        </p:nvCxnSpPr>
        <p:spPr>
          <a:xfrm>
            <a:off x="2349302" y="3921578"/>
            <a:ext cx="0" cy="747900"/>
          </a:xfrm>
          <a:prstGeom prst="straightConnector1">
            <a:avLst/>
          </a:prstGeom>
          <a:noFill/>
          <a:ln w="9525" cap="flat" cmpd="sng">
            <a:solidFill>
              <a:schemeClr val="lt1"/>
            </a:solidFill>
            <a:prstDash val="solid"/>
            <a:miter lim="8000"/>
            <a:headEnd type="none" w="sm" len="sm"/>
            <a:tailEnd type="none" w="sm" len="sm"/>
          </a:ln>
        </p:spPr>
      </p:cxnSp>
      <p:sp>
        <p:nvSpPr>
          <p:cNvPr id="292" name="Shape 292"/>
          <p:cNvSpPr txBox="1">
            <a:spLocks noGrp="1"/>
          </p:cNvSpPr>
          <p:nvPr>
            <p:ph type="ftr" idx="11"/>
          </p:nvPr>
        </p:nvSpPr>
        <p:spPr>
          <a:xfrm>
            <a:off x="697152" y="4901253"/>
            <a:ext cx="2320500" cy="105300"/>
          </a:xfrm>
          <a:prstGeom prst="rect">
            <a:avLst/>
          </a:prstGeom>
          <a:noFill/>
          <a:ln>
            <a:noFill/>
          </a:ln>
        </p:spPr>
        <p:txBody>
          <a:bodyPr spcFirstLastPara="1" wrap="square" lIns="17850" tIns="8925" rIns="17850" bIns="8925" anchor="t" anchorCtr="0">
            <a:noAutofit/>
          </a:bodyPr>
          <a:lstStyle/>
          <a:p>
            <a:pPr marL="0" marR="0" lvl="0" indent="0" algn="l" rtl="0">
              <a:spcBef>
                <a:spcPts val="0"/>
              </a:spcBef>
              <a:spcAft>
                <a:spcPts val="0"/>
              </a:spcAft>
              <a:buNone/>
            </a:pPr>
            <a:r>
              <a:rPr lang="en-US">
                <a:solidFill>
                  <a:srgbClr val="F3F3F3"/>
                </a:solidFill>
              </a:rPr>
              <a:t>www.tusitio.com</a:t>
            </a:r>
            <a:endParaRPr sz="700" b="0" i="0">
              <a:solidFill>
                <a:srgbClr val="F3F3F3"/>
              </a:solidFill>
              <a:latin typeface="Calibri"/>
              <a:ea typeface="Calibri"/>
              <a:cs typeface="Calibri"/>
              <a:sym typeface="Calibri"/>
            </a:endParaRPr>
          </a:p>
        </p:txBody>
      </p:sp>
      <p:sp>
        <p:nvSpPr>
          <p:cNvPr id="293" name="Shape 293"/>
          <p:cNvSpPr txBox="1">
            <a:spLocks noGrp="1"/>
          </p:cNvSpPr>
          <p:nvPr>
            <p:ph type="sldNum" idx="12"/>
          </p:nvPr>
        </p:nvSpPr>
        <p:spPr>
          <a:xfrm>
            <a:off x="271562" y="4901254"/>
            <a:ext cx="186600" cy="1053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700" b="0" i="0">
                <a:solidFill>
                  <a:srgbClr val="F3F3F3"/>
                </a:solidFill>
                <a:latin typeface="Calibri"/>
                <a:ea typeface="Calibri"/>
                <a:cs typeface="Calibri"/>
                <a:sym typeface="Calibri"/>
              </a:rPr>
              <a:t>9</a:t>
            </a:fld>
            <a:endParaRPr sz="700" b="0" i="0">
              <a:solidFill>
                <a:srgbClr val="F3F3F3"/>
              </a:solidFill>
              <a:latin typeface="Calibri"/>
              <a:ea typeface="Calibri"/>
              <a:cs typeface="Calibri"/>
              <a:sym typeface="Calibri"/>
            </a:endParaRPr>
          </a:p>
        </p:txBody>
      </p:sp>
      <p:pic>
        <p:nvPicPr>
          <p:cNvPr id="294" name="Shape 294" descr="pexels-photo-477887.jpeg"/>
          <p:cNvPicPr preferRelativeResize="0"/>
          <p:nvPr/>
        </p:nvPicPr>
        <p:blipFill rotWithShape="1">
          <a:blip r:embed="rId3">
            <a:alphaModFix/>
          </a:blip>
          <a:srcRect t="18649" b="18643"/>
          <a:stretch/>
        </p:blipFill>
        <p:spPr>
          <a:xfrm>
            <a:off x="0" y="0"/>
            <a:ext cx="9144000" cy="3822550"/>
          </a:xfrm>
          <a:prstGeom prst="rect">
            <a:avLst/>
          </a:prstGeom>
          <a:noFill/>
          <a:ln>
            <a:noFill/>
          </a:ln>
        </p:spPr>
      </p:pic>
    </p:spTree>
  </p:cSld>
  <p:clrMapOvr>
    <a:masterClrMapping/>
  </p:clrMapOvr>
  <p:transition spd="slow">
    <p:push/>
  </p:transition>
</p:sld>
</file>

<file path=ppt/theme/theme1.xml><?xml version="1.0" encoding="utf-8"?>
<a:theme xmlns:a="http://schemas.openxmlformats.org/drawingml/2006/main" name="Dark Background">
  <a:themeElements>
    <a:clrScheme name="Custom 29">
      <a:dk1>
        <a:srgbClr val="000000"/>
      </a:dk1>
      <a:lt1>
        <a:srgbClr val="FFFFFF"/>
      </a:lt1>
      <a:dk2>
        <a:srgbClr val="44546A"/>
      </a:dk2>
      <a:lt2>
        <a:srgbClr val="E7E6E6"/>
      </a:lt2>
      <a:accent1>
        <a:srgbClr val="FF2744"/>
      </a:accent1>
      <a:accent2>
        <a:srgbClr val="FF9E02"/>
      </a:accent2>
      <a:accent3>
        <a:srgbClr val="07BDFA"/>
      </a:accent3>
      <a:accent4>
        <a:srgbClr val="815BFF"/>
      </a:accent4>
      <a:accent5>
        <a:srgbClr val="F3F3F3"/>
      </a:accent5>
      <a:accent6>
        <a:srgbClr val="333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940</Words>
  <Application>Microsoft Office PowerPoint</Application>
  <PresentationFormat>Presentación en pantalla (16:9)</PresentationFormat>
  <Paragraphs>151</Paragraphs>
  <Slides>23</Slides>
  <Notes>23</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23</vt:i4>
      </vt:variant>
    </vt:vector>
  </HeadingPairs>
  <TitlesOfParts>
    <vt:vector size="36" baseType="lpstr">
      <vt:lpstr>Arial</vt:lpstr>
      <vt:lpstr>Source Sans Pro</vt:lpstr>
      <vt:lpstr>Calibri</vt:lpstr>
      <vt:lpstr>Libre Baskerville</vt:lpstr>
      <vt:lpstr>Open Sans</vt:lpstr>
      <vt:lpstr>Bree Serif</vt:lpstr>
      <vt:lpstr>Work Sans Light</vt:lpstr>
      <vt:lpstr>Work Sans</vt:lpstr>
      <vt:lpstr>Work Sans Black</vt:lpstr>
      <vt:lpstr>Roboto</vt:lpstr>
      <vt:lpstr>Source Sans Pro Light</vt:lpstr>
      <vt:lpstr>Georgia</vt:lpstr>
      <vt:lpstr>Dark Background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gloria</dc:creator>
  <cp:lastModifiedBy>HP</cp:lastModifiedBy>
  <cp:revision>1</cp:revision>
  <dcterms:modified xsi:type="dcterms:W3CDTF">2018-06-19T03:20:22Z</dcterms:modified>
</cp:coreProperties>
</file>